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61644" y="10261093"/>
            <a:ext cx="1771014" cy="419100"/>
          </a:xfrm>
          <a:custGeom>
            <a:avLst/>
            <a:gdLst/>
            <a:ahLst/>
            <a:cxnLst/>
            <a:rect l="l" t="t" r="r" b="b"/>
            <a:pathLst>
              <a:path w="1771014" h="419100">
                <a:moveTo>
                  <a:pt x="1770888" y="0"/>
                </a:moveTo>
                <a:lnTo>
                  <a:pt x="0" y="0"/>
                </a:lnTo>
                <a:lnTo>
                  <a:pt x="0" y="419100"/>
                </a:lnTo>
                <a:lnTo>
                  <a:pt x="1770888" y="4191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mailto:semop@seropedica.rj.gov.br" TargetMode="External"/><Relationship Id="rId4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9719" y="10338811"/>
            <a:ext cx="110871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spc="-25" i="1">
                <a:latin typeface="Calibri"/>
                <a:cs typeface="Calibri"/>
              </a:rPr>
              <a:t>Ca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676251" y="10338811"/>
            <a:ext cx="111125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spc="-50" i="1">
                <a:latin typeface="Calibri"/>
                <a:cs typeface="Calibri"/>
              </a:rPr>
              <a:t>m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867155" y="9849611"/>
            <a:ext cx="4176395" cy="835660"/>
            <a:chOff x="867155" y="9849611"/>
            <a:chExt cx="4176395" cy="835660"/>
          </a:xfrm>
        </p:grpSpPr>
        <p:sp>
          <p:nvSpPr>
            <p:cNvPr id="5" name="object 5" descr=""/>
            <p:cNvSpPr/>
            <p:nvPr/>
          </p:nvSpPr>
          <p:spPr>
            <a:xfrm>
              <a:off x="867156" y="9849612"/>
              <a:ext cx="4171315" cy="830580"/>
            </a:xfrm>
            <a:custGeom>
              <a:avLst/>
              <a:gdLst/>
              <a:ahLst/>
              <a:cxnLst/>
              <a:rect l="l" t="t" r="r" b="b"/>
              <a:pathLst>
                <a:path w="4171315" h="830579">
                  <a:moveTo>
                    <a:pt x="4171188" y="411480"/>
                  </a:moveTo>
                  <a:lnTo>
                    <a:pt x="1865376" y="411480"/>
                  </a:lnTo>
                  <a:lnTo>
                    <a:pt x="1865376" y="294132"/>
                  </a:lnTo>
                  <a:lnTo>
                    <a:pt x="1865376" y="0"/>
                  </a:lnTo>
                  <a:lnTo>
                    <a:pt x="0" y="0"/>
                  </a:lnTo>
                  <a:lnTo>
                    <a:pt x="0" y="704088"/>
                  </a:lnTo>
                  <a:lnTo>
                    <a:pt x="961644" y="704088"/>
                  </a:lnTo>
                  <a:lnTo>
                    <a:pt x="961644" y="713232"/>
                  </a:lnTo>
                  <a:lnTo>
                    <a:pt x="1865376" y="713232"/>
                  </a:lnTo>
                  <a:lnTo>
                    <a:pt x="1865376" y="830580"/>
                  </a:lnTo>
                  <a:lnTo>
                    <a:pt x="4171188" y="830580"/>
                  </a:lnTo>
                  <a:lnTo>
                    <a:pt x="4171188" y="4114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732532" y="10261092"/>
              <a:ext cx="2306320" cy="419100"/>
            </a:xfrm>
            <a:custGeom>
              <a:avLst/>
              <a:gdLst/>
              <a:ahLst/>
              <a:cxnLst/>
              <a:rect l="l" t="t" r="r" b="b"/>
              <a:pathLst>
                <a:path w="2306320" h="419100">
                  <a:moveTo>
                    <a:pt x="0" y="419100"/>
                  </a:moveTo>
                  <a:lnTo>
                    <a:pt x="2305812" y="419100"/>
                  </a:lnTo>
                  <a:lnTo>
                    <a:pt x="2305812" y="0"/>
                  </a:lnTo>
                  <a:lnTo>
                    <a:pt x="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1163827" y="296666"/>
            <a:ext cx="2401570" cy="56070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96300"/>
              </a:lnSpc>
              <a:spcBef>
                <a:spcPts val="15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</a:t>
            </a:r>
            <a:r>
              <a:rPr dirty="0" sz="1200" spc="-10">
                <a:latin typeface="Arial MT"/>
                <a:cs typeface="Arial MT"/>
              </a:rPr>
              <a:t>Prefeito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135" y="196596"/>
            <a:ext cx="673607" cy="66446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889508" y="3212086"/>
            <a:ext cx="5697855" cy="5761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43700"/>
              </a:lnSpc>
              <a:spcBef>
                <a:spcPts val="10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legislação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vigente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contratos;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43600"/>
              </a:lnSpc>
              <a:spcBef>
                <a:spcPts val="790"/>
              </a:spcBef>
            </a:pPr>
            <a:r>
              <a:rPr dirty="0" sz="1200" b="1">
                <a:latin typeface="Times New Roman"/>
                <a:cs typeface="Times New Roman"/>
              </a:rPr>
              <a:t>Art.1º</a:t>
            </a:r>
            <a:r>
              <a:rPr dirty="0" sz="1200" spc="45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DESIGNAR</a:t>
            </a:r>
            <a:r>
              <a:rPr dirty="0" sz="1200" spc="4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4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número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23/2024,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tramitou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processo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número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16853/2024,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aLOCAÇÃO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IMÓVEL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SITUADO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RUA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JOANA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RESENDE,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105,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FAZENDA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CAXIAS,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atualmente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dirty="0" sz="1200">
                <a:latin typeface="Times New Roman"/>
                <a:cs typeface="Times New Roman"/>
              </a:rPr>
              <a:t>atender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Regina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Conceição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Ferrari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290433507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705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Isadora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Ribeiro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Torres - mat.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290344508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José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Marcos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Paes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Souza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290344506 </a:t>
            </a:r>
            <a:r>
              <a:rPr dirty="0" sz="1200" spc="-25" b="1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marL="12700" marR="6350">
              <a:lnSpc>
                <a:spcPct val="144200"/>
              </a:lnSpc>
              <a:spcBef>
                <a:spcPts val="77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  <a:p>
            <a:pPr marL="460375" marR="3166110" indent="-269875">
              <a:lnSpc>
                <a:spcPct val="198300"/>
              </a:lnSpc>
              <a:spcBef>
                <a:spcPts val="10"/>
              </a:spcBef>
            </a:pPr>
            <a:r>
              <a:rPr dirty="0" sz="1200" spc="-10">
                <a:latin typeface="Times New Roman"/>
                <a:cs typeface="Times New Roman"/>
              </a:rPr>
              <a:t>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44704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 marL="445770">
              <a:lnSpc>
                <a:spcPct val="100000"/>
              </a:lnSpc>
              <a:spcBef>
                <a:spcPts val="850"/>
              </a:spcBef>
            </a:pP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77774" y="10338811"/>
            <a:ext cx="1757680" cy="1403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050"/>
              </a:lnSpc>
            </a:pPr>
            <a:r>
              <a:rPr dirty="0" sz="1100" i="1">
                <a:latin typeface="Calibri"/>
                <a:cs typeface="Calibri"/>
              </a:rPr>
              <a:t>mpus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 -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Seropédica-</a:t>
            </a:r>
            <a:r>
              <a:rPr dirty="0" sz="1100" spc="-35" i="1">
                <a:latin typeface="Calibri"/>
                <a:cs typeface="Calibri"/>
              </a:rPr>
              <a:t>RJ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46480" y="10461746"/>
            <a:ext cx="307784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10" i="1">
                <a:latin typeface="Calibri"/>
                <a:cs typeface="Calibri"/>
              </a:rPr>
              <a:t> 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E-</a:t>
            </a:r>
            <a:r>
              <a:rPr dirty="0" sz="1100" i="1">
                <a:latin typeface="Calibri"/>
                <a:cs typeface="Calibri"/>
              </a:rPr>
              <a:t>mail: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  <a:hlinkClick r:id="rId3"/>
              </a:rPr>
              <a:t>semop@seropedica.rj.gov.br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2732532" y="9849611"/>
            <a:ext cx="2733040" cy="713740"/>
          </a:xfrm>
          <a:custGeom>
            <a:avLst/>
            <a:gdLst/>
            <a:ahLst/>
            <a:cxnLst/>
            <a:rect l="l" t="t" r="r" b="b"/>
            <a:pathLst>
              <a:path w="2733040" h="713740">
                <a:moveTo>
                  <a:pt x="2732532" y="713232"/>
                </a:moveTo>
                <a:lnTo>
                  <a:pt x="0" y="713232"/>
                </a:lnTo>
                <a:lnTo>
                  <a:pt x="0" y="0"/>
                </a:lnTo>
                <a:lnTo>
                  <a:pt x="2732532" y="0"/>
                </a:lnTo>
                <a:lnTo>
                  <a:pt x="2732532" y="7132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2913380" y="1313174"/>
            <a:ext cx="165100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509/2025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410203" y="1960881"/>
            <a:ext cx="3175635" cy="8153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43800"/>
              </a:lnSpc>
              <a:spcBef>
                <a:spcPts val="105"/>
              </a:spcBef>
              <a:tabLst>
                <a:tab pos="1575435" algn="l"/>
                <a:tab pos="2950845" algn="l"/>
              </a:tabLst>
            </a:pPr>
            <a:r>
              <a:rPr dirty="0" sz="1200" spc="-10" b="1">
                <a:latin typeface="Times New Roman"/>
                <a:cs typeface="Times New Roman"/>
              </a:rPr>
              <a:t>ESTABELECE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COMISSÃO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FISCALIZAÇÃO</a:t>
            </a:r>
            <a:r>
              <a:rPr dirty="0" sz="1200" spc="10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CUMPRIMENTO</a:t>
            </a:r>
            <a:r>
              <a:rPr dirty="0" sz="1200" spc="10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23/2024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43600" y="190500"/>
            <a:ext cx="1112519" cy="7284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- 7 nomeação comissão fiscalização - aluguel semop - 29.05.25</dc:title>
  <dcterms:created xsi:type="dcterms:W3CDTF">2025-07-07T18:45:03Z</dcterms:created>
  <dcterms:modified xsi:type="dcterms:W3CDTF">2025-07-07T18:45:03Z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