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23000" cy="52438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22220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 marR="1270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511/2025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Saúde.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CONTRATO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25/2025,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REFERENTE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PROCESSO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1224/2025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DA </a:t>
            </a:r>
            <a:r>
              <a:rPr dirty="0" sz="1200" spc="-10" b="1">
                <a:latin typeface="Times New Roman"/>
                <a:cs typeface="Times New Roman"/>
              </a:rPr>
              <a:t>EMPRESA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SIGMA</a:t>
            </a:r>
            <a:r>
              <a:rPr dirty="0" sz="1200" spc="-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MÁQUINAS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REPRESENTAÇÕES.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1270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1224/2025.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Claudio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Murilo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Gomes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Oliveira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3125;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Jorge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Felipe</a:t>
            </a:r>
            <a:r>
              <a:rPr dirty="0" sz="1100" spc="-6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Aniz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Matr.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3120;</a:t>
            </a:r>
            <a:endParaRPr sz="1100">
              <a:latin typeface="Times New Roman"/>
              <a:cs typeface="Times New Roman"/>
            </a:endParaRPr>
          </a:p>
          <a:p>
            <a:pPr marL="163195" indent="-150495">
              <a:lnSpc>
                <a:spcPts val="1290"/>
              </a:lnSpc>
              <a:buAutoNum type="arabicParenR"/>
              <a:tabLst>
                <a:tab pos="163195" algn="l"/>
              </a:tabLst>
            </a:pPr>
            <a:r>
              <a:rPr dirty="0" sz="1100" b="1">
                <a:latin typeface="Times New Roman"/>
                <a:cs typeface="Times New Roman"/>
              </a:rPr>
              <a:t>Fábio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Sousa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10">
                <a:latin typeface="Times New Roman"/>
                <a:cs typeface="Times New Roman"/>
              </a:rPr>
              <a:t> 3121.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13970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30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685274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786638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- 8 Portaria nº 511-25 fazenda 30-05-25 _1_</dc:title>
  <dcterms:created xsi:type="dcterms:W3CDTF">2025-07-07T18:50:12Z</dcterms:created>
  <dcterms:modified xsi:type="dcterms:W3CDTF">2025-07-07T18:50:12Z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