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6426" y="241911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332" y="205740"/>
            <a:ext cx="1277112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0"/>
            <a:ext cx="6216015" cy="60909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15235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525/2025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ct val="96400"/>
              </a:lnSpc>
              <a:spcBef>
                <a:spcPts val="133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006-</a:t>
            </a:r>
            <a:r>
              <a:rPr dirty="0" sz="1200" b="1">
                <a:latin typeface="Times New Roman"/>
                <a:cs typeface="Times New Roman"/>
              </a:rPr>
              <a:t>A/2020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21.313/2019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(LOCAÇÃO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AR</a:t>
            </a:r>
            <a:r>
              <a:rPr dirty="0" sz="1200" spc="4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CONDICIONADO</a:t>
            </a:r>
            <a:r>
              <a:rPr dirty="0" sz="1200" spc="3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SPLIT</a:t>
            </a:r>
            <a:r>
              <a:rPr dirty="0" sz="1200" spc="3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4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LOCAÇÃO),</a:t>
            </a:r>
            <a:r>
              <a:rPr dirty="0" sz="1200" spc="3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3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40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21.313/2019.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6985" indent="168275">
              <a:lnSpc>
                <a:spcPts val="1270"/>
              </a:lnSpc>
              <a:spcBef>
                <a:spcPts val="5"/>
              </a:spcBef>
              <a:buAutoNum type="arabicParenR"/>
              <a:tabLst>
                <a:tab pos="180975" algn="l"/>
              </a:tabLst>
            </a:pPr>
            <a:r>
              <a:rPr dirty="0" sz="1100" b="1">
                <a:latin typeface="Times New Roman"/>
                <a:cs typeface="Times New Roman"/>
              </a:rPr>
              <a:t>Adonizedeque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Pontes</a:t>
            </a:r>
            <a:r>
              <a:rPr dirty="0" sz="1100" spc="9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Teixeira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Manutenção,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Obras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Reparos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Saúde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–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6561982;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ct val="100000"/>
              </a:lnSpc>
              <a:spcBef>
                <a:spcPts val="1165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João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Filipe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Souza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Cavalcante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Patrimônio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Matr.290433664.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 2º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 Portaria entra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 a partir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 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 de 2022, em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substituição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 Portaria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0742/2021.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06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junho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903" y="7532617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4151" y="8713725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nº 525-25 saúde 06-06-25</dc:title>
  <dcterms:created xsi:type="dcterms:W3CDTF">2025-07-07T19:04:20Z</dcterms:created>
  <dcterms:modified xsi:type="dcterms:W3CDTF">2025-07-07T19:04:20Z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