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2219" y="1689600"/>
            <a:ext cx="48406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526/2025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06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3760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ELZA</a:t>
            </a:r>
            <a:r>
              <a:rPr dirty="0" sz="1400" spc="3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RODRIGUES</a:t>
            </a:r>
            <a:r>
              <a:rPr dirty="0" sz="1400" spc="3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CARVALHO,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3580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AJUDANTE</a:t>
            </a:r>
            <a:r>
              <a:rPr dirty="0" sz="1400" spc="4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GERAL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spc="-2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AUXILIAR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ADMINISTRATIVO,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25/05/2025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19049/2024.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52525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67892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526-25 ELZA RODRIGUES CARVALHO</dc:title>
  <dcterms:created xsi:type="dcterms:W3CDTF">2025-07-07T19:12:54Z</dcterms:created>
  <dcterms:modified xsi:type="dcterms:W3CDTF">2025-07-07T19:12:54Z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