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816100" y="420110"/>
            <a:ext cx="256286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-635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10" b="1">
                <a:latin typeface="Arial"/>
                <a:cs typeface="Arial"/>
              </a:rPr>
              <a:t> Municipal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6426" y="241911"/>
            <a:ext cx="837282" cy="82834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673100" y="1471670"/>
            <a:ext cx="6214745" cy="33604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30" b="1">
                <a:latin typeface="Times New Roman"/>
                <a:cs typeface="Times New Roman"/>
              </a:rPr>
              <a:t>PORTARIA</a:t>
            </a:r>
            <a:r>
              <a:rPr dirty="0" sz="1200" spc="-4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527/2025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715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1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Janeiro,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 </a:t>
            </a: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conferidas,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inciso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 </a:t>
            </a:r>
            <a:r>
              <a:rPr dirty="0" sz="1200" spc="-10">
                <a:latin typeface="Times New Roman"/>
                <a:cs typeface="Times New Roman"/>
              </a:rPr>
              <a:t>Orgânica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ANTE</a:t>
            </a:r>
            <a:r>
              <a:rPr dirty="0" sz="1200" spc="3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3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TEOR</a:t>
            </a:r>
            <a:r>
              <a:rPr dirty="0" sz="1200" spc="3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2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DECISÃO</a:t>
            </a:r>
            <a:r>
              <a:rPr dirty="0" sz="1200" spc="3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LIMINAR</a:t>
            </a:r>
            <a:r>
              <a:rPr dirty="0" sz="1200" spc="3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EXARADA</a:t>
            </a:r>
            <a:r>
              <a:rPr dirty="0" sz="1200" spc="3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NOS</a:t>
            </a:r>
            <a:r>
              <a:rPr dirty="0" sz="1200" spc="3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AUTOS</a:t>
            </a:r>
            <a:r>
              <a:rPr dirty="0" sz="1200" spc="4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</a:t>
            </a:r>
            <a:r>
              <a:rPr dirty="0" sz="1200" spc="37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PROCESSO </a:t>
            </a:r>
            <a:r>
              <a:rPr dirty="0" sz="1200" b="1">
                <a:latin typeface="Times New Roman"/>
                <a:cs typeface="Times New Roman"/>
              </a:rPr>
              <a:t>JUDICIAL</a:t>
            </a:r>
            <a:r>
              <a:rPr dirty="0" sz="1200" spc="1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0801702-03.2023.8.19.0077,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</a:t>
            </a:r>
            <a:r>
              <a:rPr dirty="0" sz="1200" spc="20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FULCRO</a:t>
            </a:r>
            <a:r>
              <a:rPr dirty="0" sz="1200" spc="2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1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9º</a:t>
            </a:r>
            <a:r>
              <a:rPr dirty="0" sz="1200" spc="19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1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LC</a:t>
            </a:r>
            <a:r>
              <a:rPr dirty="0" sz="1200" spc="204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674/2021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NOMEAR</a:t>
            </a:r>
            <a:r>
              <a:rPr dirty="0" sz="1200" spc="2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CLEIDE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DA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60" b="1">
                <a:latin typeface="Times New Roman"/>
                <a:cs typeface="Times New Roman"/>
              </a:rPr>
              <a:t>SILVA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compor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Conselho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Acompanhamento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Controle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Social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Fundo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Manutenção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Desenvolvimento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Educação</a:t>
            </a:r>
            <a:r>
              <a:rPr dirty="0" sz="1200" spc="1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CACS-</a:t>
            </a:r>
            <a:r>
              <a:rPr dirty="0" sz="1200" spc="-10">
                <a:latin typeface="Times New Roman"/>
                <a:cs typeface="Times New Roman"/>
              </a:rPr>
              <a:t>FUNDEB, </a:t>
            </a:r>
            <a:r>
              <a:rPr dirty="0" sz="1200">
                <a:latin typeface="Times New Roman"/>
                <a:cs typeface="Times New Roman"/>
              </a:rPr>
              <a:t>quadriênio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2023/2026.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285"/>
              </a:spcBef>
            </a:pPr>
            <a:r>
              <a:rPr dirty="0" sz="1200" b="1">
                <a:latin typeface="Times New Roman"/>
                <a:cs typeface="Times New Roman"/>
              </a:rPr>
              <a:t>Art. 2º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Informe-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 Juízo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 </a:t>
            </a:r>
            <a:r>
              <a:rPr dirty="0" sz="1200" spc="-10">
                <a:latin typeface="Times New Roman"/>
                <a:cs typeface="Times New Roman"/>
              </a:rPr>
              <a:t>oficia-</a:t>
            </a:r>
            <a:r>
              <a:rPr dirty="0" sz="1200">
                <a:latin typeface="Times New Roman"/>
                <a:cs typeface="Times New Roman"/>
              </a:rPr>
              <a:t>se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 </a:t>
            </a:r>
            <a:r>
              <a:rPr dirty="0" sz="1200" spc="-10">
                <a:latin typeface="Times New Roman"/>
                <a:cs typeface="Times New Roman"/>
              </a:rPr>
              <a:t>Conselho.</a:t>
            </a:r>
            <a:endParaRPr sz="1200">
              <a:latin typeface="Times New Roman"/>
              <a:cs typeface="Times New Roman"/>
            </a:endParaRPr>
          </a:p>
          <a:p>
            <a:pPr algn="just"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3º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partir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827523" y="5674862"/>
            <a:ext cx="20612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09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junho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2025.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533903" y="6904730"/>
            <a:ext cx="249301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Registre-</a:t>
            </a:r>
            <a:r>
              <a:rPr dirty="0" sz="1200" b="1">
                <a:latin typeface="Times New Roman"/>
                <a:cs typeface="Times New Roman"/>
              </a:rPr>
              <a:t>se,</a:t>
            </a:r>
            <a:r>
              <a:rPr dirty="0" sz="1200" spc="5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Publique-</a:t>
            </a:r>
            <a:r>
              <a:rPr dirty="0" sz="1200" b="1">
                <a:latin typeface="Times New Roman"/>
                <a:cs typeface="Times New Roman"/>
              </a:rPr>
              <a:t>se</a:t>
            </a:r>
            <a:r>
              <a:rPr dirty="0" sz="1200" spc="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4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Cumpra-</a:t>
            </a:r>
            <a:r>
              <a:rPr dirty="0" sz="1200" spc="-25" b="1">
                <a:latin typeface="Times New Roman"/>
                <a:cs typeface="Times New Roman"/>
              </a:rPr>
              <a:t>se.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994151" y="8085836"/>
            <a:ext cx="1572260" cy="427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3990" marR="5080" indent="-161925">
              <a:lnSpc>
                <a:spcPct val="11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Lucas Dutra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527-25 - Fundeb 09-06-25</dc:title>
  <dcterms:created xsi:type="dcterms:W3CDTF">2025-07-07T19:20:10Z</dcterms:created>
  <dcterms:modified xsi:type="dcterms:W3CDTF">2025-07-07T19:20:10Z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