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67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4640" y="615181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07539" y="1784089"/>
            <a:ext cx="3815079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0528 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JUNHO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83768" y="2803645"/>
            <a:ext cx="6262370" cy="45180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no </a:t>
            </a:r>
            <a:r>
              <a:rPr dirty="0" sz="1400">
                <a:latin typeface="Times New Roman"/>
                <a:cs typeface="Times New Roman"/>
              </a:rPr>
              <a:t>uso 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suas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atribuições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 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VII,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Município.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6000"/>
              </a:lnSpc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1º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Declarar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vacância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ZELADOR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ESCOLAR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ocupado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pela </a:t>
            </a:r>
            <a:r>
              <a:rPr dirty="0" sz="1400">
                <a:latin typeface="Times New Roman"/>
                <a:cs typeface="Times New Roman"/>
              </a:rPr>
              <a:t>servidora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ROSANA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SANTOS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COELHO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11338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motivo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posse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outro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inacumulável,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termos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artigo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n.º </a:t>
            </a:r>
            <a:r>
              <a:rPr dirty="0" sz="1400" spc="-10">
                <a:latin typeface="Times New Roman"/>
                <a:cs typeface="Times New Roman"/>
              </a:rPr>
              <a:t>011/1997.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1600"/>
              </a:spcBef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2º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vacância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trata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1º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desta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Portaria,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será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pelo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prazo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(três) </a:t>
            </a:r>
            <a:r>
              <a:rPr dirty="0" sz="1400" b="1">
                <a:latin typeface="Times New Roman"/>
                <a:cs typeface="Times New Roman"/>
              </a:rPr>
              <a:t>anos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antes,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desde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solicite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data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será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contada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posse </a:t>
            </a:r>
            <a:r>
              <a:rPr dirty="0" sz="1400">
                <a:latin typeface="Times New Roman"/>
                <a:cs typeface="Times New Roman"/>
              </a:rPr>
              <a:t>do outro </a:t>
            </a:r>
            <a:r>
              <a:rPr dirty="0" sz="1400" spc="-10">
                <a:latin typeface="Times New Roman"/>
                <a:cs typeface="Times New Roman"/>
              </a:rPr>
              <a:t>cargo.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61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3º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entra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vigor,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data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publicação,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revogadas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as </a:t>
            </a:r>
            <a:r>
              <a:rPr dirty="0" sz="1400">
                <a:latin typeface="Times New Roman"/>
                <a:cs typeface="Times New Roman"/>
              </a:rPr>
              <a:t>disposições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contrário.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marL="3761740">
              <a:lnSpc>
                <a:spcPct val="100000"/>
              </a:lnSpc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34488" y="8108689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34950" marR="5080" indent="-22288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DE VACÂNCIA - ROSANA DOS SANTOS COELHO - PUBLICADA</dc:title>
  <dcterms:created xsi:type="dcterms:W3CDTF">2025-07-07T19:21:49Z</dcterms:created>
  <dcterms:modified xsi:type="dcterms:W3CDTF">2025-07-07T19:21:49Z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