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244088" y="2393690"/>
            <a:ext cx="325120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529/2025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de10dejunho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3094730"/>
            <a:ext cx="5426075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7620">
              <a:lnSpc>
                <a:spcPct val="100000"/>
              </a:lnSpc>
              <a:spcBef>
                <a:spcPts val="1285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3516" y="5022590"/>
            <a:ext cx="554101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Exonerar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(à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pedido)</a:t>
            </a:r>
            <a:r>
              <a:rPr dirty="0" sz="1200" b="1">
                <a:latin typeface="Arial"/>
                <a:cs typeface="Arial"/>
              </a:rPr>
              <a:t>ESTHER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RAMOS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PINHEIRO,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b="1">
                <a:latin typeface="Arial"/>
                <a:cs typeface="Arial"/>
              </a:rPr>
              <a:t>14019,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Cargo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Provimento</a:t>
            </a:r>
            <a:r>
              <a:rPr dirty="0" sz="1200" spc="1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Efetivo</a:t>
            </a:r>
            <a:r>
              <a:rPr dirty="0" sz="1200" spc="260">
                <a:latin typeface="Arial MT"/>
                <a:cs typeface="Arial MT"/>
              </a:rPr>
              <a:t>   </a:t>
            </a:r>
            <a:r>
              <a:rPr dirty="0" sz="1200" b="1">
                <a:latin typeface="Arial"/>
                <a:cs typeface="Arial"/>
              </a:rPr>
              <a:t>PROFESSOR</a:t>
            </a:r>
            <a:r>
              <a:rPr dirty="0" sz="1200" spc="11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DOCENTE</a:t>
            </a:r>
            <a:r>
              <a:rPr dirty="0" sz="1200" spc="11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II</a:t>
            </a:r>
            <a:r>
              <a:rPr dirty="0" sz="1200" spc="11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12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22,5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daSecretaria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Educação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05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junho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2025,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7722/2025.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33876" y="6424670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90875" y="7826750"/>
            <a:ext cx="2174875" cy="3841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63525" marR="5080" indent="-2514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739900" y="997704"/>
            <a:ext cx="2589530" cy="448309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5080">
              <a:lnSpc>
                <a:spcPts val="1639"/>
              </a:lnSpc>
              <a:spcBef>
                <a:spcPts val="19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756" y="772668"/>
            <a:ext cx="771143" cy="7238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- 2 PORTARIA Nº 529</dc:title>
  <dcterms:created xsi:type="dcterms:W3CDTF">2025-07-07T19:25:12Z</dcterms:created>
  <dcterms:modified xsi:type="dcterms:W3CDTF">2025-07-07T19:25:12Z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