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250" cy="53784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531/2025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9100"/>
              </a:lnSpc>
              <a:spcBef>
                <a:spcPts val="915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ATA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PREÇOS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PROCESSO </a:t>
            </a:r>
            <a:r>
              <a:rPr dirty="0" sz="1100" b="1">
                <a:latin typeface="Calibri"/>
                <a:cs typeface="Calibri"/>
              </a:rPr>
              <a:t>ADMINISTRATIVO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900" spc="-10" b="1">
                <a:latin typeface="Arial"/>
                <a:cs typeface="Arial"/>
              </a:rPr>
              <a:t>19.457/2024</a:t>
            </a:r>
            <a:endParaRPr sz="9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935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6350">
              <a:lnSpc>
                <a:spcPct val="143500"/>
              </a:lnSpc>
              <a:spcBef>
                <a:spcPts val="4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24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ATADEREGISTRODEPREÇOSNº19-</a:t>
            </a:r>
            <a:r>
              <a:rPr dirty="0" sz="1000" spc="20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é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oCONTRATAÇÃO</a:t>
            </a:r>
            <a:r>
              <a:rPr dirty="0" sz="1000" spc="23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EMPRESA</a:t>
            </a:r>
            <a:r>
              <a:rPr dirty="0" sz="1000" spc="2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PARA</a:t>
            </a:r>
            <a:r>
              <a:rPr dirty="0" sz="1000" spc="204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FORNECIMENTO</a:t>
            </a:r>
            <a:r>
              <a:rPr dirty="0" sz="1000" spc="229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PARCELADO</a:t>
            </a:r>
            <a:r>
              <a:rPr dirty="0" sz="1000" spc="2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0008"/>
                </a:solidFill>
                <a:latin typeface="Arial"/>
                <a:cs typeface="Arial"/>
              </a:rPr>
              <a:t>UNIFORME</a:t>
            </a:r>
            <a:endParaRPr sz="1000">
              <a:latin typeface="Arial"/>
              <a:cs typeface="Arial"/>
            </a:endParaRPr>
          </a:p>
          <a:p>
            <a:pPr algn="just" marL="12700" marR="6350">
              <a:lnSpc>
                <a:spcPts val="1839"/>
              </a:lnSpc>
              <a:spcBef>
                <a:spcPts val="45"/>
              </a:spcBef>
            </a:pP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ESCOLAR,</a:t>
            </a:r>
            <a:r>
              <a:rPr dirty="0" sz="1000" spc="37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para</a:t>
            </a:r>
            <a:r>
              <a:rPr dirty="0" sz="1000" spc="38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atender</a:t>
            </a:r>
            <a:r>
              <a:rPr dirty="0" sz="1000" spc="38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as</a:t>
            </a:r>
            <a:r>
              <a:rPr dirty="0" sz="1000" spc="38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Unidades</a:t>
            </a:r>
            <a:r>
              <a:rPr dirty="0" sz="1000" spc="38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Escolares</a:t>
            </a:r>
            <a:r>
              <a:rPr dirty="0" sz="1000" spc="39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conforme</a:t>
            </a:r>
            <a:r>
              <a:rPr dirty="0" sz="1000" spc="37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as</a:t>
            </a:r>
            <a:r>
              <a:rPr dirty="0" sz="1000" spc="38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demandas</a:t>
            </a:r>
            <a:r>
              <a:rPr dirty="0" sz="1000" spc="38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da</a:t>
            </a:r>
            <a:r>
              <a:rPr dirty="0" sz="1000" spc="37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000008"/>
                </a:solidFill>
                <a:latin typeface="Arial MT"/>
                <a:cs typeface="Arial MT"/>
              </a:rPr>
              <a:t>Secretaria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Municipal</a:t>
            </a:r>
            <a:r>
              <a:rPr dirty="0" sz="1000" spc="2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de</a:t>
            </a:r>
            <a:r>
              <a:rPr dirty="0" sz="1000" spc="3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Educação</a:t>
            </a:r>
            <a:r>
              <a:rPr dirty="0" sz="1000" spc="6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50">
                <a:latin typeface="Arial MT"/>
                <a:cs typeface="Arial MT"/>
              </a:rPr>
              <a:t>e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425"/>
              </a:spcBef>
            </a:pPr>
            <a:r>
              <a:rPr dirty="0" sz="1000" b="1" i="1">
                <a:latin typeface="Arial"/>
                <a:cs typeface="Arial"/>
              </a:rPr>
              <a:t>OMEGA</a:t>
            </a:r>
            <a:r>
              <a:rPr dirty="0" sz="1000" spc="-20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Z</a:t>
            </a:r>
            <a:r>
              <a:rPr dirty="0" sz="1000" spc="-10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SERVIÇOS</a:t>
            </a:r>
            <a:r>
              <a:rPr dirty="0" sz="1000" spc="-25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E</a:t>
            </a:r>
            <a:r>
              <a:rPr dirty="0" sz="1000" spc="-30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NEGÓCIOSCOMERCIAIS</a:t>
            </a:r>
            <a:r>
              <a:rPr dirty="0" sz="1000" spc="-20" b="1" i="1">
                <a:latin typeface="Arial"/>
                <a:cs typeface="Arial"/>
              </a:rPr>
              <a:t> </a:t>
            </a:r>
            <a:r>
              <a:rPr dirty="0" sz="1000" spc="-10" b="1" i="1">
                <a:latin typeface="Arial"/>
                <a:cs typeface="Arial"/>
              </a:rPr>
              <a:t>LTDA.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10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GILLIANE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ROCHA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BIBLIOTECA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290433588</a:t>
            </a:r>
            <a:endParaRPr sz="110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215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GLAUCO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TEIXEIRA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ANTUNES-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PATRIMÔNIO</a:t>
            </a:r>
            <a:r>
              <a:rPr dirty="0" sz="1000" spc="-10">
                <a:latin typeface="Arial MT"/>
                <a:cs typeface="Arial MT"/>
              </a:rPr>
              <a:t>–MATRÍCULA: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290433534</a:t>
            </a:r>
            <a:endParaRPr sz="110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229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ELAINE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LOROSA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FIRMINO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PEREIRA</a:t>
            </a:r>
            <a:r>
              <a:rPr dirty="0" sz="1000">
                <a:latin typeface="Arial MT"/>
                <a:cs typeface="Arial MT"/>
              </a:rPr>
              <a:t>–GERENTE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PATRIMÔNIO-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290433717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73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15995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 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junho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098021"/>
            <a:ext cx="1591310" cy="4908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093707"/>
            <a:ext cx="487679" cy="39471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9576816"/>
            <a:ext cx="1275587" cy="4312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531-2025 UNIFORME 19A-2025</dc:title>
  <dcterms:created xsi:type="dcterms:W3CDTF">2025-07-07T19:33:37Z</dcterms:created>
  <dcterms:modified xsi:type="dcterms:W3CDTF">2025-07-07T19:33:37Z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