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2219" y="1689600"/>
            <a:ext cx="48406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532/2025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697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SABRINA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FERNANDES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VICTORINO </a:t>
            </a:r>
            <a:r>
              <a:rPr dirty="0" sz="1400" b="1">
                <a:latin typeface="Arial"/>
                <a:cs typeface="Arial"/>
              </a:rPr>
              <a:t>CAIRUZ,</a:t>
            </a:r>
            <a:r>
              <a:rPr dirty="0" sz="1400" spc="24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13009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180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610"/>
              </a:lnSpc>
              <a:spcBef>
                <a:spcPts val="40"/>
              </a:spcBef>
            </a:pP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 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 Regime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4763/2025.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532-25 SABRINA FERNANDES</dc:title>
  <dcterms:created xsi:type="dcterms:W3CDTF">2025-07-07T19:37:15Z</dcterms:created>
  <dcterms:modified xsi:type="dcterms:W3CDTF">2025-07-07T19:37:15Z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