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5247" y="425874"/>
            <a:ext cx="2180082" cy="47920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2594" y="230916"/>
            <a:ext cx="812677" cy="84646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687" y="427728"/>
            <a:ext cx="258953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40223" y="10667"/>
            <a:ext cx="260985" cy="1102360"/>
          </a:xfrm>
          <a:custGeom>
            <a:avLst/>
            <a:gdLst/>
            <a:ahLst/>
            <a:cxnLst/>
            <a:rect l="l" t="t" r="r" b="b"/>
            <a:pathLst>
              <a:path w="260985" h="1102360">
                <a:moveTo>
                  <a:pt x="0" y="0"/>
                </a:moveTo>
                <a:lnTo>
                  <a:pt x="0" y="1101852"/>
                </a:lnTo>
                <a:lnTo>
                  <a:pt x="260604" y="1101852"/>
                </a:lnTo>
                <a:lnTo>
                  <a:pt x="260604" y="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23263" y="1689600"/>
            <a:ext cx="48971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533/2025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11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JUNHO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2025.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273"/>
            <a:ext cx="623633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59628" y="3672323"/>
            <a:ext cx="119507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001"/>
            <a:ext cx="6238240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1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TÂNIA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MARIA</a:t>
            </a:r>
            <a:r>
              <a:rPr dirty="0" sz="1400" spc="9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05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OLIVEIRA </a:t>
            </a:r>
            <a:r>
              <a:rPr dirty="0" sz="1400" b="1">
                <a:latin typeface="Arial"/>
                <a:cs typeface="Arial"/>
              </a:rPr>
              <a:t>RIBEIRO,</a:t>
            </a:r>
            <a:r>
              <a:rPr dirty="0" sz="1400" spc="7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2539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75" b="1">
                <a:latin typeface="Arial"/>
                <a:cs typeface="Arial"/>
              </a:rPr>
              <a:t> 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114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29/05/2025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 processo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4965/2025.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103" y="6525253"/>
            <a:ext cx="31007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8372" y="7678921"/>
            <a:ext cx="253365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10" b="1">
                <a:latin typeface="Arial"/>
                <a:cs typeface="Arial"/>
              </a:rPr>
              <a:t> 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533-25 TANIA MARIA DE OLIVEIRA</dc:title>
  <dcterms:created xsi:type="dcterms:W3CDTF">2025-07-07T19:56:16Z</dcterms:created>
  <dcterms:modified xsi:type="dcterms:W3CDTF">2025-07-07T19:56:16Z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