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332" y="205740"/>
            <a:ext cx="1277112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25540" cy="54190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24125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 marR="3810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534/2025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97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400"/>
              </a:lnSpc>
              <a:spcBef>
                <a:spcPts val="133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2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2.218/2025</a:t>
            </a:r>
            <a:r>
              <a:rPr dirty="0" sz="1200" spc="2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(CONTRATAÇÃO</a:t>
            </a:r>
            <a:r>
              <a:rPr dirty="0" sz="1200" spc="2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PARA </a:t>
            </a:r>
            <a:r>
              <a:rPr dirty="0" sz="1200" b="1">
                <a:latin typeface="Times New Roman"/>
                <a:cs typeface="Times New Roman"/>
              </a:rPr>
              <a:t>CONSTRUÇÃO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CENTRO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ATENÇÃO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PSICOSSOCIAL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ANTIDROGAS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CAPS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AD), </a:t>
            </a:r>
            <a:r>
              <a:rPr dirty="0" sz="1200" spc="-35" b="1">
                <a:latin typeface="Times New Roman"/>
                <a:cs typeface="Times New Roman"/>
              </a:rPr>
              <a:t>PARA</a:t>
            </a:r>
            <a:r>
              <a:rPr dirty="0" sz="1200" spc="-1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ATENDER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4604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2.218/2025.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0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José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Romildo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Lima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Júnior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Subsecretário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290433802;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5"/>
              </a:lnSpc>
              <a:buAutoNum type="arabicParenR"/>
              <a:tabLst>
                <a:tab pos="16446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Rafael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Antunes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Prado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Cabral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Subsecretário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Fiscalização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 290434366;</a:t>
            </a:r>
            <a:endParaRPr sz="1100">
              <a:latin typeface="Times New Roman"/>
              <a:cs typeface="Times New Roman"/>
            </a:endParaRPr>
          </a:p>
          <a:p>
            <a:pPr marL="161925" indent="-149225">
              <a:lnSpc>
                <a:spcPts val="1290"/>
              </a:lnSpc>
              <a:buAutoNum type="arabicParenR"/>
              <a:tabLst>
                <a:tab pos="161925" algn="l"/>
              </a:tabLst>
            </a:pPr>
            <a:r>
              <a:rPr dirty="0" sz="1100" b="1">
                <a:latin typeface="Times New Roman"/>
                <a:cs typeface="Times New Roman"/>
              </a:rPr>
              <a:t>Thiago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Dutra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Santana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Diretor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Projetos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290433475.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5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4604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junho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903" y="6860533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151" y="8041641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Portaria nº 534-25 saúde 11-06-25</dc:title>
  <dcterms:created xsi:type="dcterms:W3CDTF">2025-07-07T20:03:11Z</dcterms:created>
  <dcterms:modified xsi:type="dcterms:W3CDTF">2025-07-07T20:03:11Z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