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5247" y="425874"/>
            <a:ext cx="2180082" cy="4792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2594" y="230916"/>
            <a:ext cx="812677" cy="84646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687" y="427728"/>
            <a:ext cx="258953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40223" y="10667"/>
            <a:ext cx="260985" cy="1102360"/>
          </a:xfrm>
          <a:custGeom>
            <a:avLst/>
            <a:gdLst/>
            <a:ahLst/>
            <a:cxnLst/>
            <a:rect l="l" t="t" r="r" b="b"/>
            <a:pathLst>
              <a:path w="260985" h="1102360">
                <a:moveTo>
                  <a:pt x="0" y="0"/>
                </a:moveTo>
                <a:lnTo>
                  <a:pt x="0" y="1101852"/>
                </a:lnTo>
                <a:lnTo>
                  <a:pt x="260604" y="1101852"/>
                </a:lnTo>
                <a:lnTo>
                  <a:pt x="260604" y="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52219" y="1689600"/>
            <a:ext cx="48406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535/2025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JUNHO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273"/>
            <a:ext cx="623633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59628" y="3672323"/>
            <a:ext cx="119507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001"/>
            <a:ext cx="624014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MÁRCIA</a:t>
            </a:r>
            <a:r>
              <a:rPr dirty="0" sz="1400" spc="2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APARECIDA</a:t>
            </a:r>
            <a:r>
              <a:rPr dirty="0" sz="1400" spc="2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SOUZA</a:t>
            </a:r>
            <a:r>
              <a:rPr dirty="0" sz="1400" spc="229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DA </a:t>
            </a:r>
            <a:r>
              <a:rPr dirty="0" sz="1400" b="1">
                <a:latin typeface="Arial"/>
                <a:cs typeface="Arial"/>
              </a:rPr>
              <a:t>GRAÇA,</a:t>
            </a:r>
            <a:r>
              <a:rPr dirty="0" sz="1400" spc="40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11319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3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40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6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05/06/2025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 </a:t>
            </a:r>
            <a:r>
              <a:rPr dirty="0" sz="1400" spc="-10" b="1">
                <a:latin typeface="Arial"/>
                <a:cs typeface="Arial"/>
              </a:rPr>
              <a:t>5482/2025.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103" y="6525253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8372" y="7678921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535-25 MARCIA APARECIDA SOUZA</dc:title>
  <dcterms:created xsi:type="dcterms:W3CDTF">2025-07-30T14:37:16Z</dcterms:created>
  <dcterms:modified xsi:type="dcterms:W3CDTF">2025-07-30T14:37:16Z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