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5247" y="425874"/>
            <a:ext cx="2180082" cy="47920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2594" y="230916"/>
            <a:ext cx="812677" cy="8464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687" y="427728"/>
            <a:ext cx="258953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40223" y="10667"/>
            <a:ext cx="260985" cy="1102360"/>
          </a:xfrm>
          <a:custGeom>
            <a:avLst/>
            <a:gdLst/>
            <a:ahLst/>
            <a:cxnLst/>
            <a:rect l="l" t="t" r="r" b="b"/>
            <a:pathLst>
              <a:path w="260985" h="1102360">
                <a:moveTo>
                  <a:pt x="0" y="0"/>
                </a:moveTo>
                <a:lnTo>
                  <a:pt x="0" y="1101852"/>
                </a:lnTo>
                <a:lnTo>
                  <a:pt x="260604" y="1101852"/>
                </a:lnTo>
                <a:lnTo>
                  <a:pt x="260604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52219" y="1689600"/>
            <a:ext cx="484060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536/2025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11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JUNHO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273"/>
            <a:ext cx="623633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628" y="3672323"/>
            <a:ext cx="11950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001"/>
            <a:ext cx="6238875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EDUARDO</a:t>
            </a:r>
            <a:r>
              <a:rPr dirty="0" sz="1400" spc="16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HENRIQUE</a:t>
            </a:r>
            <a:r>
              <a:rPr dirty="0" sz="1400" spc="1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XAVIER</a:t>
            </a:r>
            <a:r>
              <a:rPr dirty="0" sz="1400" spc="15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DA </a:t>
            </a:r>
            <a:r>
              <a:rPr dirty="0" sz="1400" b="1">
                <a:latin typeface="Arial"/>
                <a:cs typeface="Arial"/>
              </a:rPr>
              <a:t>SILVA,</a:t>
            </a:r>
            <a:r>
              <a:rPr dirty="0" sz="1400" spc="26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11916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2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27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DE </a:t>
            </a:r>
            <a:r>
              <a:rPr dirty="0" sz="1400" b="1">
                <a:latin typeface="Arial"/>
                <a:cs typeface="Arial"/>
              </a:rPr>
              <a:t>ALUNOS</a:t>
            </a:r>
            <a:r>
              <a:rPr dirty="0" sz="1400" spc="18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1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1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180</a:t>
            </a:r>
            <a:endParaRPr sz="1400">
              <a:latin typeface="Arial MT"/>
              <a:cs typeface="Arial MT"/>
            </a:endParaRPr>
          </a:p>
          <a:p>
            <a:pPr algn="just" marL="12700" marR="6985">
              <a:lnSpc>
                <a:spcPts val="1610"/>
              </a:lnSpc>
              <a:spcBef>
                <a:spcPts val="40"/>
              </a:spcBef>
            </a:pP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 )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 Regime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09/06/2025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5306/2025.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103" y="6525253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8372" y="7678921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 PORTARIA 536-25 EDUARDO HENRIQUE XAVIER</dc:title>
  <dcterms:created xsi:type="dcterms:W3CDTF">2025-07-30T14:39:54Z</dcterms:created>
  <dcterms:modified xsi:type="dcterms:W3CDTF">2025-07-30T14:39:54Z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