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95575" y="951079"/>
            <a:ext cx="279654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31165">
              <a:lnSpc>
                <a:spcPct val="110000"/>
              </a:lnSpc>
              <a:spcBef>
                <a:spcPts val="100"/>
              </a:spcBef>
            </a:pPr>
            <a:r>
              <a:rPr dirty="0" sz="1400" i="1">
                <a:latin typeface="Arial"/>
                <a:cs typeface="Arial"/>
              </a:rPr>
              <a:t>Estado</a:t>
            </a:r>
            <a:r>
              <a:rPr dirty="0" sz="1400" spc="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do</a:t>
            </a:r>
            <a:r>
              <a:rPr dirty="0" sz="1400" spc="-1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Rio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10" i="1">
                <a:latin typeface="Arial"/>
                <a:cs typeface="Arial"/>
              </a:rPr>
              <a:t> Janeiro </a:t>
            </a:r>
            <a:r>
              <a:rPr dirty="0" sz="1400" i="1">
                <a:latin typeface="Arial"/>
                <a:cs typeface="Arial"/>
              </a:rPr>
              <a:t>Prefeitura</a:t>
            </a:r>
            <a:r>
              <a:rPr dirty="0" sz="1400" spc="-2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Municipal</a:t>
            </a:r>
            <a:r>
              <a:rPr dirty="0" sz="1400" spc="-1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15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Seropédica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1950206"/>
            <a:ext cx="266446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PORTARIA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Nº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537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12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junho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2025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2599437"/>
            <a:ext cx="5429250" cy="6686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17100"/>
              </a:lnSpc>
              <a:spcBef>
                <a:spcPts val="105"/>
              </a:spcBef>
            </a:pPr>
            <a:r>
              <a:rPr dirty="0" sz="1200" b="1">
                <a:latin typeface="Calibri"/>
                <a:cs typeface="Calibri"/>
              </a:rPr>
              <a:t>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PREFEITO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MUNICIPAL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SEROPÉDICA,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Estado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Rio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Janeiro,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uso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 </a:t>
            </a:r>
            <a:r>
              <a:rPr dirty="0" sz="1200" spc="-20" b="1">
                <a:latin typeface="Calibri"/>
                <a:cs typeface="Calibri"/>
              </a:rPr>
              <a:t>suas </a:t>
            </a:r>
            <a:r>
              <a:rPr dirty="0" sz="1200" b="1">
                <a:latin typeface="Calibri"/>
                <a:cs typeface="Calibri"/>
              </a:rPr>
              <a:t>atribuições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que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lhe</a:t>
            </a:r>
            <a:r>
              <a:rPr dirty="0" sz="1200" spc="7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são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conferidas,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na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forma</a:t>
            </a:r>
            <a:r>
              <a:rPr dirty="0" sz="1200" spc="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7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91,</a:t>
            </a:r>
            <a:r>
              <a:rPr dirty="0" sz="1200" spc="7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incisos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II,</a:t>
            </a:r>
            <a:r>
              <a:rPr dirty="0" sz="1200" spc="7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Lei</a:t>
            </a:r>
            <a:r>
              <a:rPr dirty="0" sz="1200" spc="5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027/97,</a:t>
            </a:r>
            <a:r>
              <a:rPr dirty="0" sz="1200" spc="75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de </a:t>
            </a:r>
            <a:r>
              <a:rPr dirty="0" sz="1200" b="1">
                <a:latin typeface="Calibri"/>
                <a:cs typeface="Calibri"/>
              </a:rPr>
              <a:t>30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Junho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1997,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Lei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Orgânica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Município</a:t>
            </a:r>
            <a:r>
              <a:rPr dirty="0" sz="1200" spc="-1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7816" y="4393185"/>
            <a:ext cx="5050155" cy="10953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7100"/>
              </a:lnSpc>
              <a:spcBef>
                <a:spcPts val="90"/>
              </a:spcBef>
            </a:pPr>
            <a:r>
              <a:rPr dirty="0" sz="1200">
                <a:latin typeface="Calibri"/>
                <a:cs typeface="Calibri"/>
              </a:rPr>
              <a:t>Conceder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conformidade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23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n°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11/1997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(Regime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Único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dos </a:t>
            </a:r>
            <a:r>
              <a:rPr dirty="0" sz="1200">
                <a:latin typeface="Calibri"/>
                <a:cs typeface="Calibri"/>
              </a:rPr>
              <a:t>Servidores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Seropédica)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41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Constituição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>
                <a:latin typeface="Calibri"/>
                <a:cs typeface="Calibri"/>
              </a:rPr>
              <a:t>República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Federativa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Brasil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ESTABILIDADE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funcionário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abaixo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discriminado, </a:t>
            </a:r>
            <a:r>
              <a:rPr dirty="0" sz="1200">
                <a:latin typeface="Calibri"/>
                <a:cs typeface="Calibri"/>
              </a:rPr>
              <a:t>admitido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Fevereiro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2022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através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Concurso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tendo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efeitos </a:t>
            </a:r>
            <a:r>
              <a:rPr dirty="0" sz="1200">
                <a:latin typeface="Calibri"/>
                <a:cs typeface="Calibri"/>
              </a:rPr>
              <a:t>retroagidos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26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Fevereiro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2025.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627887" y="5981700"/>
          <a:ext cx="6654165" cy="3848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8990"/>
                <a:gridCol w="2611755"/>
                <a:gridCol w="2070735"/>
                <a:gridCol w="1078864"/>
              </a:tblGrid>
              <a:tr h="191770">
                <a:tc>
                  <a:txBody>
                    <a:bodyPr/>
                    <a:lstStyle/>
                    <a:p>
                      <a:pPr marL="66675">
                        <a:lnSpc>
                          <a:spcPts val="1405"/>
                        </a:lnSpc>
                      </a:pPr>
                      <a:r>
                        <a:rPr dirty="0" sz="1200" spc="-10" b="1">
                          <a:latin typeface="Calibri"/>
                          <a:cs typeface="Calibri"/>
                        </a:rPr>
                        <a:t>Matr.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dirty="0" sz="1200" spc="-20" b="1">
                          <a:latin typeface="Calibri"/>
                          <a:cs typeface="Calibri"/>
                        </a:rPr>
                        <a:t>Nome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dirty="0" sz="1200" spc="-10" b="1">
                          <a:latin typeface="Calibri"/>
                          <a:cs typeface="Calibri"/>
                        </a:rPr>
                        <a:t>Cargo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05"/>
                        </a:lnSpc>
                      </a:pPr>
                      <a:r>
                        <a:rPr dirty="0" sz="1200" spc="-10" b="1">
                          <a:latin typeface="Calibri"/>
                          <a:cs typeface="Calibri"/>
                        </a:rPr>
                        <a:t>Admissão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66675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Calibri"/>
                          <a:cs typeface="Calibri"/>
                        </a:rPr>
                        <a:t>19514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ANGELA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PEREIRA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NUNES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SANTOS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PROFESSOR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DOC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PORTUGUES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Calibri"/>
                          <a:cs typeface="Calibri"/>
                        </a:rPr>
                        <a:t>24/02/2022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4172" y="624840"/>
            <a:ext cx="864107" cy="100168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3782059" y="7105897"/>
            <a:ext cx="271208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Calibri"/>
                <a:cs typeface="Calibri"/>
              </a:rPr>
              <a:t>Registre-</a:t>
            </a:r>
            <a:r>
              <a:rPr dirty="0" sz="1400">
                <a:latin typeface="Calibri"/>
                <a:cs typeface="Calibri"/>
              </a:rPr>
              <a:t>se,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Publique-</a:t>
            </a:r>
            <a:r>
              <a:rPr dirty="0" sz="1400">
                <a:latin typeface="Calibri"/>
                <a:cs typeface="Calibri"/>
              </a:rPr>
              <a:t>se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Cumpra-</a:t>
            </a:r>
            <a:r>
              <a:rPr dirty="0" sz="1400" spc="-25">
                <a:latin typeface="Calibri"/>
                <a:cs typeface="Calibri"/>
              </a:rPr>
              <a:t>se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48788" y="8949031"/>
            <a:ext cx="2066925" cy="528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1775" marR="5080" indent="-219710">
              <a:lnSpc>
                <a:spcPct val="117900"/>
              </a:lnSpc>
              <a:spcBef>
                <a:spcPts val="95"/>
              </a:spcBef>
            </a:pPr>
            <a:r>
              <a:rPr dirty="0" sz="1400" b="1">
                <a:latin typeface="Calibri"/>
                <a:cs typeface="Calibri"/>
              </a:rPr>
              <a:t>LUCAS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DUTRA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SANTOS </a:t>
            </a:r>
            <a:r>
              <a:rPr dirty="0" sz="1400" b="1">
                <a:latin typeface="Calibri"/>
                <a:cs typeface="Calibri"/>
              </a:rPr>
              <a:t>PREFEITO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30239" y="694943"/>
            <a:ext cx="1414271" cy="877823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5862320" y="3742430"/>
            <a:ext cx="63182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RESOLVE: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portaria probatorio</dc:title>
  <dcterms:created xsi:type="dcterms:W3CDTF">2025-07-30T15:06:09Z</dcterms:created>
  <dcterms:modified xsi:type="dcterms:W3CDTF">2025-07-30T15:06:09Z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2025-07-30T00:00:00Z</vt:filetime>
  </property>
  <property fmtid="{D5CDD505-2E9C-101B-9397-08002B2CF9AE}" pid="4" name="Producer">
    <vt:lpwstr>Microsoft: Print To PDF</vt:lpwstr>
  </property>
</Properties>
</file>