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244088" y="2393690"/>
            <a:ext cx="325120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PORTARIA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538/2025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de12dejunho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7816" y="3094730"/>
            <a:ext cx="5426075" cy="90995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Janeiro,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 Lei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Município.</a:t>
            </a:r>
            <a:endParaRPr sz="1200">
              <a:latin typeface="Arial"/>
              <a:cs typeface="Arial"/>
            </a:endParaRPr>
          </a:p>
          <a:p>
            <a:pPr algn="r" marR="7620">
              <a:lnSpc>
                <a:spcPct val="100000"/>
              </a:lnSpc>
              <a:spcBef>
                <a:spcPts val="1285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53516" y="5022590"/>
            <a:ext cx="5541010" cy="1085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41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Nomear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ALEXANDRE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RAFAEL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FERREIRA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SILVA,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b="1">
                <a:latin typeface="Arial"/>
                <a:cs typeface="Arial"/>
              </a:rPr>
              <a:t>290435112,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spc="-25">
                <a:latin typeface="Arial MT"/>
                <a:cs typeface="Arial MT"/>
              </a:rPr>
              <a:t>no</a:t>
            </a:r>
            <a:endParaRPr sz="1200">
              <a:latin typeface="Arial MT"/>
              <a:cs typeface="Arial MT"/>
            </a:endParaRPr>
          </a:p>
          <a:p>
            <a:pPr marL="12700" marR="5080">
              <a:lnSpc>
                <a:spcPts val="1380"/>
              </a:lnSpc>
              <a:spcBef>
                <a:spcPts val="65"/>
              </a:spcBef>
            </a:pPr>
            <a:r>
              <a:rPr dirty="0" sz="1200">
                <a:latin typeface="Arial MT"/>
                <a:cs typeface="Arial MT"/>
              </a:rPr>
              <a:t>Cargo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Comissionado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DIRETOR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CERIMONIAL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doCerimonial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-25">
                <a:latin typeface="Arial MT"/>
                <a:cs typeface="Arial MT"/>
              </a:rPr>
              <a:t> de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 30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maio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marL="2892425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690875" y="7300970"/>
            <a:ext cx="2174875" cy="3841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263525" marR="5080" indent="-25146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739900" y="997704"/>
            <a:ext cx="2589530" cy="448309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marL="12700" marR="5080">
              <a:lnSpc>
                <a:spcPts val="1639"/>
              </a:lnSpc>
              <a:spcBef>
                <a:spcPts val="19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4756" y="772668"/>
            <a:ext cx="771143" cy="72389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- 4 PORTARIA Nº 538 ALEXANDRE RAFAEL</dc:title>
  <dcterms:created xsi:type="dcterms:W3CDTF">2025-07-30T15:09:15Z</dcterms:created>
  <dcterms:modified xsi:type="dcterms:W3CDTF">2025-07-30T15:09:15Z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LastSaved">
    <vt:filetime>2025-07-30T00:00:00Z</vt:filetime>
  </property>
  <property fmtid="{D5CDD505-2E9C-101B-9397-08002B2CF9AE}" pid="4" name="Producer">
    <vt:lpwstr>Microsoft: Print To PDF</vt:lpwstr>
  </property>
</Properties>
</file>