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79851" y="2447028"/>
            <a:ext cx="361442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539/2025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 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junho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269990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4993633"/>
            <a:ext cx="5541010" cy="1344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b="1">
                <a:latin typeface="Arial"/>
                <a:cs typeface="Arial"/>
              </a:rPr>
              <a:t>ALESSANDRA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VERONICA</a:t>
            </a:r>
            <a:r>
              <a:rPr dirty="0" sz="1200" spc="9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MOREIRA</a:t>
            </a:r>
            <a:r>
              <a:rPr dirty="0" sz="1200" spc="9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BIANO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PAIXÃO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matrícula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290433428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CargoComissionado</a:t>
            </a:r>
            <a:r>
              <a:rPr dirty="0" sz="1200" b="1">
                <a:latin typeface="Arial"/>
                <a:cs typeface="Arial"/>
              </a:rPr>
              <a:t>SUBSECRETÁRIO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FISCALIZAÇÃO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</a:t>
            </a:r>
            <a:endParaRPr sz="1200">
              <a:latin typeface="Arial"/>
              <a:cs typeface="Arial"/>
            </a:endParaRPr>
          </a:p>
          <a:p>
            <a:pPr marL="12700" marR="6350">
              <a:lnSpc>
                <a:spcPts val="1380"/>
              </a:lnSpc>
              <a:spcBef>
                <a:spcPts val="65"/>
              </a:spcBef>
            </a:pPr>
            <a:r>
              <a:rPr dirty="0" sz="1200" b="1">
                <a:latin typeface="Arial"/>
                <a:cs typeface="Arial"/>
              </a:rPr>
              <a:t>SERVIÇOS</a:t>
            </a:r>
            <a:r>
              <a:rPr dirty="0" sz="1200" spc="15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PÚBLICOS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deServiços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Públicosdo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30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21327" y="7124185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1114044"/>
            <a:ext cx="772668" cy="72542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3739" y="1275073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PORTARIA Nº 539 ALESSANDRA VERONICA</dc:title>
  <dcterms:created xsi:type="dcterms:W3CDTF">2025-07-30T15:45:39Z</dcterms:created>
  <dcterms:modified xsi:type="dcterms:W3CDTF">2025-07-30T15:45:39Z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