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2643505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8419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52675" y="2088889"/>
            <a:ext cx="3945254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0541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13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JUNHO 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905752"/>
            <a:ext cx="6236970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74,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0">
                <a:latin typeface="Arial MT"/>
                <a:cs typeface="Arial MT"/>
              </a:rPr>
              <a:t> 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338313"/>
            <a:ext cx="6237605" cy="17729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5715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95"/>
              </a:spcBef>
            </a:pPr>
            <a:endParaRPr sz="1400">
              <a:latin typeface="Arial"/>
              <a:cs typeface="Arial"/>
            </a:endParaRPr>
          </a:p>
          <a:p>
            <a:pPr algn="just" marL="12700" marR="5080">
              <a:lnSpc>
                <a:spcPct val="143800"/>
              </a:lnSpc>
            </a:pPr>
            <a:r>
              <a:rPr dirty="0" sz="1400">
                <a:latin typeface="Arial MT"/>
                <a:cs typeface="Arial MT"/>
              </a:rPr>
              <a:t>Tornar sem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Vacância</a:t>
            </a:r>
            <a:r>
              <a:rPr dirty="0" sz="1400" spc="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0528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10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6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junho</a:t>
            </a:r>
            <a:r>
              <a:rPr dirty="0" sz="1400" spc="5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6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2025, </a:t>
            </a:r>
            <a:r>
              <a:rPr dirty="0" sz="1400" b="1">
                <a:latin typeface="Arial"/>
                <a:cs typeface="Arial"/>
              </a:rPr>
              <a:t>publicada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no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B.O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dia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11/06/2025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–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fls.</a:t>
            </a:r>
            <a:r>
              <a:rPr dirty="0" sz="1400" spc="1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01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-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Edição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n.º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2123,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nome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1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ROSANA</a:t>
            </a:r>
            <a:r>
              <a:rPr dirty="0" sz="1400" spc="2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3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SANTOS</a:t>
            </a:r>
            <a:r>
              <a:rPr dirty="0" sz="1400" spc="3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COELHO,</a:t>
            </a:r>
            <a:r>
              <a:rPr dirty="0" sz="1400" spc="33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n.º</a:t>
            </a:r>
            <a:r>
              <a:rPr dirty="0" sz="1400" spc="3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11338,</a:t>
            </a:r>
            <a:r>
              <a:rPr dirty="0" sz="1400" spc="3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2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26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na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Educação.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36150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556764" y="8061445"/>
            <a:ext cx="253365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10" b="1">
                <a:latin typeface="Arial"/>
                <a:cs typeface="Arial"/>
              </a:rPr>
              <a:t> 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- 1 PORTARIA TORNANDO SEM EFEITO - ROSANA DOS SANTOS COELHO</dc:title>
  <dcterms:created xsi:type="dcterms:W3CDTF">2025-07-30T15:51:11Z</dcterms:created>
  <dcterms:modified xsi:type="dcterms:W3CDTF">2025-07-30T15:51:11Z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2025-07-30T00:00:00Z</vt:filetime>
  </property>
  <property fmtid="{D5CDD505-2E9C-101B-9397-08002B2CF9AE}" pid="4" name="Producer">
    <vt:lpwstr>Microsoft: Print To PDF</vt:lpwstr>
  </property>
</Properties>
</file>