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16551" y="580793"/>
            <a:ext cx="694660" cy="686362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724" y="615181"/>
            <a:ext cx="2643505" cy="63944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2700" marR="58419">
              <a:lnSpc>
                <a:spcPts val="1610"/>
              </a:lnSpc>
              <a:spcBef>
                <a:spcPts val="21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495"/>
              </a:lnSpc>
            </a:pPr>
            <a:r>
              <a:rPr dirty="0" sz="1300" i="1">
                <a:latin typeface="Times New Roman"/>
                <a:cs typeface="Times New Roman"/>
              </a:rPr>
              <a:t>Secretaria</a:t>
            </a:r>
            <a:r>
              <a:rPr dirty="0" sz="1300" spc="-15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Municipal</a:t>
            </a:r>
            <a:r>
              <a:rPr dirty="0" sz="1300" spc="-25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de</a:t>
            </a:r>
            <a:r>
              <a:rPr dirty="0" sz="1300" spc="-30" i="1">
                <a:latin typeface="Times New Roman"/>
                <a:cs typeface="Times New Roman"/>
              </a:rPr>
              <a:t> </a:t>
            </a:r>
            <a:r>
              <a:rPr dirty="0" sz="1300" spc="-10" i="1">
                <a:latin typeface="Times New Roman"/>
                <a:cs typeface="Times New Roman"/>
              </a:rPr>
              <a:t>Administração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852675" y="1913629"/>
            <a:ext cx="3945254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b="1">
                <a:latin typeface="Arial"/>
                <a:cs typeface="Arial"/>
              </a:rPr>
              <a:t>PORTARIA</a:t>
            </a:r>
            <a:r>
              <a:rPr dirty="0" sz="1400" spc="-4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Nº.</a:t>
            </a:r>
            <a:r>
              <a:rPr dirty="0" sz="1400" spc="-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0542</a:t>
            </a:r>
            <a:r>
              <a:rPr dirty="0" sz="1400" spc="-1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-1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13</a:t>
            </a:r>
            <a:r>
              <a:rPr dirty="0" sz="1400" spc="-1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-2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JUNHO DE</a:t>
            </a:r>
            <a:r>
              <a:rPr dirty="0" sz="1400" spc="-15" b="1">
                <a:latin typeface="Arial"/>
                <a:cs typeface="Arial"/>
              </a:rPr>
              <a:t> </a:t>
            </a:r>
            <a:r>
              <a:rPr dirty="0" sz="1400" spc="-20" b="1">
                <a:latin typeface="Arial"/>
                <a:cs typeface="Arial"/>
              </a:rPr>
              <a:t>2025</a:t>
            </a:r>
            <a:endParaRPr sz="14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6627" y="2730493"/>
            <a:ext cx="6236970" cy="649605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algn="just" marL="12700" marR="5080">
              <a:lnSpc>
                <a:spcPct val="96100"/>
              </a:lnSpc>
              <a:spcBef>
                <a:spcPts val="170"/>
              </a:spcBef>
              <a:tabLst>
                <a:tab pos="4178935" algn="l"/>
              </a:tabLst>
            </a:pPr>
            <a:r>
              <a:rPr dirty="0" sz="1400" spc="-10">
                <a:latin typeface="Arial MT"/>
                <a:cs typeface="Arial MT"/>
              </a:rPr>
              <a:t>OPREFEITOMUNICIPALDESEROPÉDICA,</a:t>
            </a:r>
            <a:r>
              <a:rPr dirty="0" sz="1400">
                <a:latin typeface="Arial MT"/>
                <a:cs typeface="Arial MT"/>
              </a:rPr>
              <a:t>	</a:t>
            </a:r>
            <a:r>
              <a:rPr dirty="0" sz="1400" spc="-10">
                <a:latin typeface="Arial MT"/>
                <a:cs typeface="Arial MT"/>
              </a:rPr>
              <a:t>doEstadodoRiodeJaneiro, </a:t>
            </a:r>
            <a:r>
              <a:rPr dirty="0" sz="1400">
                <a:latin typeface="Arial MT"/>
                <a:cs typeface="Arial MT"/>
              </a:rPr>
              <a:t>nousodesuasatribuiçõesquelhesãoconferidas,</a:t>
            </a:r>
            <a:r>
              <a:rPr dirty="0" sz="1400" spc="15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naformadoart.</a:t>
            </a:r>
            <a:r>
              <a:rPr dirty="0" sz="1400" spc="16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74,</a:t>
            </a:r>
            <a:r>
              <a:rPr dirty="0" sz="1400" spc="16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inciso</a:t>
            </a:r>
            <a:r>
              <a:rPr dirty="0" sz="1400" spc="145">
                <a:latin typeface="Arial MT"/>
                <a:cs typeface="Arial MT"/>
              </a:rPr>
              <a:t>  </a:t>
            </a:r>
            <a:r>
              <a:rPr dirty="0" sz="1400" spc="-25">
                <a:latin typeface="Arial MT"/>
                <a:cs typeface="Arial MT"/>
              </a:rPr>
              <a:t>IX, </a:t>
            </a:r>
            <a:r>
              <a:rPr dirty="0" sz="1400" spc="-10">
                <a:latin typeface="Arial MT"/>
                <a:cs typeface="Arial MT"/>
              </a:rPr>
              <a:t>daLeiOrgânicadoMunicípiodeSeropédica.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627" y="4163053"/>
            <a:ext cx="6238875" cy="146494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r" marR="6985">
              <a:lnSpc>
                <a:spcPct val="100000"/>
              </a:lnSpc>
              <a:spcBef>
                <a:spcPts val="105"/>
              </a:spcBef>
            </a:pPr>
            <a:r>
              <a:rPr dirty="0" sz="1400" spc="-10" b="1">
                <a:latin typeface="Arial"/>
                <a:cs typeface="Arial"/>
              </a:rPr>
              <a:t>RESOLVE: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800"/>
              </a:spcBef>
            </a:pPr>
            <a:endParaRPr sz="1400">
              <a:latin typeface="Arial"/>
              <a:cs typeface="Arial"/>
            </a:endParaRPr>
          </a:p>
          <a:p>
            <a:pPr algn="just" marL="12700" marR="5080">
              <a:lnSpc>
                <a:spcPct val="143600"/>
              </a:lnSpc>
            </a:pPr>
            <a:r>
              <a:rPr dirty="0" sz="1400">
                <a:latin typeface="Arial MT"/>
                <a:cs typeface="Arial MT"/>
              </a:rPr>
              <a:t>Tornar</a:t>
            </a:r>
            <a:r>
              <a:rPr dirty="0" sz="1400" spc="9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sem</a:t>
            </a:r>
            <a:r>
              <a:rPr dirty="0" sz="1400" spc="9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efeito</a:t>
            </a:r>
            <a:r>
              <a:rPr dirty="0" sz="1400" spc="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</a:t>
            </a:r>
            <a:r>
              <a:rPr dirty="0" sz="1400" spc="10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Portaria</a:t>
            </a:r>
            <a:r>
              <a:rPr dirty="0" sz="1400" spc="8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9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Averbação</a:t>
            </a:r>
            <a:r>
              <a:rPr dirty="0" sz="1400" spc="9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n.º</a:t>
            </a:r>
            <a:r>
              <a:rPr dirty="0" sz="1400" spc="8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309de</a:t>
            </a:r>
            <a:r>
              <a:rPr dirty="0" sz="1400" spc="8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10</a:t>
            </a:r>
            <a:r>
              <a:rPr dirty="0" sz="1400" spc="9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9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julho</a:t>
            </a:r>
            <a:r>
              <a:rPr dirty="0" sz="1400" spc="9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9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2023, </a:t>
            </a:r>
            <a:r>
              <a:rPr dirty="0" sz="1400" b="1">
                <a:latin typeface="Arial"/>
                <a:cs typeface="Arial"/>
              </a:rPr>
              <a:t>publicada</a:t>
            </a:r>
            <a:r>
              <a:rPr dirty="0" sz="1400" spc="12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no</a:t>
            </a:r>
            <a:r>
              <a:rPr dirty="0" sz="1400" spc="13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dia</a:t>
            </a:r>
            <a:r>
              <a:rPr dirty="0" sz="1400" spc="11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11/07/2023</a:t>
            </a:r>
            <a:r>
              <a:rPr dirty="0" sz="1400" spc="13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-</a:t>
            </a:r>
            <a:r>
              <a:rPr dirty="0" sz="1400" spc="114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BOS</a:t>
            </a:r>
            <a:r>
              <a:rPr dirty="0" sz="1400" spc="11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n.º</a:t>
            </a:r>
            <a:r>
              <a:rPr dirty="0" sz="1400" spc="13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1366</a:t>
            </a:r>
            <a:r>
              <a:rPr dirty="0" sz="1400" spc="13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–</a:t>
            </a:r>
            <a:r>
              <a:rPr dirty="0" sz="1400" spc="10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fls.02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12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em</a:t>
            </a:r>
            <a:r>
              <a:rPr dirty="0" sz="1400" spc="13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nome</a:t>
            </a:r>
            <a:r>
              <a:rPr dirty="0" sz="1400" spc="12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12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LUCIA </a:t>
            </a:r>
            <a:r>
              <a:rPr dirty="0" sz="1400" b="1">
                <a:latin typeface="Arial"/>
                <a:cs typeface="Arial"/>
              </a:rPr>
              <a:t>HELENA</a:t>
            </a:r>
            <a:r>
              <a:rPr dirty="0" sz="1400" spc="-4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-2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BRITO,</a:t>
            </a:r>
            <a:r>
              <a:rPr dirty="0" sz="1400" spc="-5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matrícula</a:t>
            </a:r>
            <a:r>
              <a:rPr dirty="0" sz="1400" b="1">
                <a:latin typeface="Arial"/>
                <a:cs typeface="Arial"/>
              </a:rPr>
              <a:t>n.º</a:t>
            </a:r>
            <a:r>
              <a:rPr dirty="0" sz="1400" spc="-2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3463, </a:t>
            </a:r>
            <a:r>
              <a:rPr dirty="0" sz="1400">
                <a:latin typeface="Arial MT"/>
                <a:cs typeface="Arial MT"/>
              </a:rPr>
              <a:t>lotada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(o)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na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SecretariadeSaúde.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367276" y="6354566"/>
            <a:ext cx="257619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2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Publique-seeCumpra-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556764" y="7579861"/>
            <a:ext cx="2533650" cy="44386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303530" marR="5080" indent="-291465">
              <a:lnSpc>
                <a:spcPts val="1610"/>
              </a:lnSpc>
              <a:spcBef>
                <a:spcPts val="215"/>
              </a:spcBef>
            </a:pPr>
            <a:r>
              <a:rPr dirty="0" sz="1400" b="1">
                <a:latin typeface="Arial"/>
                <a:cs typeface="Arial"/>
              </a:rPr>
              <a:t>LUCAS</a:t>
            </a:r>
            <a:r>
              <a:rPr dirty="0" sz="1400" spc="-1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DUTRA</a:t>
            </a:r>
            <a:r>
              <a:rPr dirty="0" sz="1400" spc="-4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DOS</a:t>
            </a:r>
            <a:r>
              <a:rPr dirty="0" sz="1400" spc="-10" b="1">
                <a:latin typeface="Arial"/>
                <a:cs typeface="Arial"/>
              </a:rPr>
              <a:t> SANTOS </a:t>
            </a:r>
            <a:r>
              <a:rPr dirty="0" sz="1400" b="1">
                <a:latin typeface="Arial"/>
                <a:cs typeface="Arial"/>
              </a:rPr>
              <a:t>PREFEITO</a:t>
            </a:r>
            <a:r>
              <a:rPr dirty="0" sz="1400" spc="-55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MUNICIPAL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Sá</dc:creator>
  <dc:title>Microsoft Word - 2 DESAVERBAÇÃO - LUCIA HELENA DE BRITO</dc:title>
  <dcterms:created xsi:type="dcterms:W3CDTF">2025-07-30T15:53:11Z</dcterms:created>
  <dcterms:modified xsi:type="dcterms:W3CDTF">2025-07-30T15:53:11Z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2025-06-17T00:00:00Z</vt:filetime>
  </property>
  <property fmtid="{D5CDD505-2E9C-101B-9397-08002B2CF9AE}" pid="3" name="LastSaved">
    <vt:filetime>2025-07-30T00:00:00Z</vt:filetime>
  </property>
  <property fmtid="{D5CDD505-2E9C-101B-9397-08002B2CF9AE}" pid="4" name="Producer">
    <vt:lpwstr>Microsoft: Print To PDF</vt:lpwstr>
  </property>
</Properties>
</file>