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24270" cy="52438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3490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254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543/2025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30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PREÇOS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020/2024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(AQUISIÇÃO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EQUIPAMENTOS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MOBÍLIA),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 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 abaixo, 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fiscalização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020/2024.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Cesar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Britz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Ferreira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Compras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Almoxarifado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290433272;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Ian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Ramilo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Valle</a:t>
            </a:r>
            <a:r>
              <a:rPr dirty="0" sz="110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Auxiliar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Escritório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6561982;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João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Filipe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Souza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Cavalcante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Patrimônio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290433664.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397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685274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786638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nº 543-25 saúde 13-06-25</dc:title>
  <dcterms:created xsi:type="dcterms:W3CDTF">2025-07-30T15:56:42Z</dcterms:created>
  <dcterms:modified xsi:type="dcterms:W3CDTF">2025-07-30T15:56:42Z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