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24220" y="384174"/>
            <a:ext cx="1243965" cy="77152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756272" y="9760237"/>
            <a:ext cx="101600" cy="194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53436" y="356361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 indent="377825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8309" y="266064"/>
            <a:ext cx="885538" cy="98552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2167508" y="1627758"/>
            <a:ext cx="30460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545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17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JUNHO</a:t>
            </a:r>
            <a:r>
              <a:rPr dirty="0" sz="1200" spc="3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438708" y="2286127"/>
            <a:ext cx="6416040" cy="108648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9525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Rio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suas </a:t>
            </a:r>
            <a:r>
              <a:rPr dirty="0" sz="1200">
                <a:latin typeface="Arial MT"/>
                <a:cs typeface="Arial MT"/>
              </a:rPr>
              <a:t>atribuições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são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conferidas,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Art.74,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inciso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IX,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Orgânica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Munícipio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Seropédica.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RESOLVE: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38708" y="3822953"/>
            <a:ext cx="6414770" cy="38227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370"/>
              </a:lnSpc>
              <a:spcBef>
                <a:spcPts val="200"/>
              </a:spcBef>
            </a:pPr>
            <a:r>
              <a:rPr dirty="0" sz="1200">
                <a:latin typeface="Arial MT"/>
                <a:cs typeface="Arial MT"/>
              </a:rPr>
              <a:t>Alterar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nível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relacionada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abaixo,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acordo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 Art.07,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incisos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621/2016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junho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2016.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3455" y="4704079"/>
            <a:ext cx="25774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378256" y="5606796"/>
          <a:ext cx="7031355" cy="3473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7244"/>
                <a:gridCol w="603885"/>
                <a:gridCol w="2881630"/>
                <a:gridCol w="2162175"/>
                <a:gridCol w="484505"/>
              </a:tblGrid>
              <a:tr h="179705">
                <a:tc>
                  <a:txBody>
                    <a:bodyPr/>
                    <a:lstStyle/>
                    <a:p>
                      <a:pPr algn="ctr" marL="1270">
                        <a:lnSpc>
                          <a:spcPts val="131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Processo: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Mat.: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Nome: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1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Cargo: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Nível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algn="ctr" marL="73660">
                        <a:lnSpc>
                          <a:spcPts val="1190"/>
                        </a:lnSpc>
                        <a:spcBef>
                          <a:spcPts val="30"/>
                        </a:spcBef>
                      </a:pPr>
                      <a:r>
                        <a:rPr dirty="0" sz="1000" spc="-10">
                          <a:latin typeface="Arial MT"/>
                          <a:cs typeface="Arial MT"/>
                        </a:rPr>
                        <a:t>2730/2025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1140"/>
                        </a:lnSpc>
                        <a:spcBef>
                          <a:spcPts val="80"/>
                        </a:spcBef>
                      </a:pPr>
                      <a:r>
                        <a:rPr dirty="0" sz="1000" spc="-10">
                          <a:latin typeface="Arial MT"/>
                          <a:cs typeface="Arial MT"/>
                        </a:rPr>
                        <a:t>12013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40"/>
                        </a:lnSpc>
                        <a:spcBef>
                          <a:spcPts val="8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GLAUCIA</a:t>
                      </a:r>
                      <a:r>
                        <a:rPr dirty="0" sz="10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APARECIDA</a:t>
                      </a:r>
                      <a:r>
                        <a:rPr dirty="0" sz="10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0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JESUS</a:t>
                      </a:r>
                      <a:r>
                        <a:rPr dirty="0" sz="10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0">
                          <a:latin typeface="Arial MT"/>
                          <a:cs typeface="Arial MT"/>
                        </a:rPr>
                        <a:t>DOMINGOS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40"/>
                        </a:lnSpc>
                        <a:spcBef>
                          <a:spcPts val="8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PROFº</a:t>
                      </a:r>
                      <a:r>
                        <a:rPr dirty="0" sz="1000" spc="2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0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II</a:t>
                      </a:r>
                      <a:r>
                        <a:rPr dirty="0" sz="10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>
                          <a:latin typeface="Arial MT"/>
                          <a:cs typeface="Arial MT"/>
                        </a:rPr>
                        <a:t>40 </a:t>
                      </a:r>
                      <a:r>
                        <a:rPr dirty="0" sz="1000" spc="-20">
                          <a:latin typeface="Arial MT"/>
                          <a:cs typeface="Arial MT"/>
                        </a:rPr>
                        <a:t>HORAS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101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F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2649092" y="7060818"/>
            <a:ext cx="1995170" cy="3556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41300" marR="5080" indent="-229235">
              <a:lnSpc>
                <a:spcPts val="1270"/>
              </a:lnSpc>
              <a:spcBef>
                <a:spcPts val="185"/>
              </a:spcBef>
            </a:pPr>
            <a:r>
              <a:rPr dirty="0" sz="1100" spc="-10" b="1">
                <a:latin typeface="Arial"/>
                <a:cs typeface="Arial"/>
              </a:rPr>
              <a:t>LUCAS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-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SANTOS </a:t>
            </a: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2025-08-21T13:52:07Z</dcterms:created>
  <dcterms:modified xsi:type="dcterms:W3CDTF">2025-08-21T13:52:07Z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2025-08-21T00:00:00Z</vt:filetime>
  </property>
  <property fmtid="{D5CDD505-2E9C-101B-9397-08002B2CF9AE}" pid="5" name="Producer">
    <vt:lpwstr>www.ilovepdf.com</vt:lpwstr>
  </property>
</Properties>
</file>