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semop@seropedica.rj.gov.br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591180" y="10140188"/>
            <a:ext cx="3077845" cy="364490"/>
          </a:xfrm>
          <a:prstGeom prst="rect">
            <a:avLst/>
          </a:prstGeom>
        </p:spPr>
        <p:txBody>
          <a:bodyPr wrap="square" lIns="0" tIns="10160" rIns="0" bIns="0" rtlCol="0" vert="horz">
            <a:spAutoFit/>
          </a:bodyPr>
          <a:lstStyle/>
          <a:p>
            <a:pPr marL="12700" marR="5080" indent="103505">
              <a:lnSpc>
                <a:spcPct val="101800"/>
              </a:lnSpc>
              <a:spcBef>
                <a:spcPts val="80"/>
              </a:spcBef>
            </a:pPr>
            <a:r>
              <a:rPr dirty="0" sz="1100" i="1">
                <a:latin typeface="Calibri"/>
                <a:cs typeface="Calibri"/>
              </a:rPr>
              <a:t>Rua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UBE,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nº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01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Campus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da UFRRJ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10" i="1">
                <a:latin typeface="Calibri"/>
                <a:cs typeface="Calibri"/>
              </a:rPr>
              <a:t> Seropédica-</a:t>
            </a:r>
            <a:r>
              <a:rPr dirty="0" sz="1100" spc="-25" i="1">
                <a:latin typeface="Calibri"/>
                <a:cs typeface="Calibri"/>
              </a:rPr>
              <a:t>RJ </a:t>
            </a:r>
            <a:r>
              <a:rPr dirty="0" sz="1100" i="1">
                <a:latin typeface="Calibri"/>
                <a:cs typeface="Calibri"/>
              </a:rPr>
              <a:t>CEP:</a:t>
            </a:r>
            <a:r>
              <a:rPr dirty="0" sz="1100" spc="-10" i="1">
                <a:latin typeface="Calibri"/>
                <a:cs typeface="Calibri"/>
              </a:rPr>
              <a:t> 23897-</a:t>
            </a:r>
            <a:r>
              <a:rPr dirty="0" sz="1100" i="1">
                <a:latin typeface="Calibri"/>
                <a:cs typeface="Calibri"/>
              </a:rPr>
              <a:t>010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E-mail:</a:t>
            </a:r>
            <a:r>
              <a:rPr dirty="0" sz="1100" spc="-3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  <a:hlinkClick r:id="rId2"/>
              </a:rPr>
              <a:t>semop@seropedica.rj.gov.br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438783" y="301243"/>
            <a:ext cx="3132455" cy="12941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740410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</a:t>
            </a:r>
            <a:endParaRPr sz="1200">
              <a:latin typeface="Arial MT"/>
              <a:cs typeface="Arial MT"/>
            </a:endParaRPr>
          </a:p>
          <a:p>
            <a:pPr marL="12700" marR="250825">
              <a:lnSpc>
                <a:spcPts val="1370"/>
              </a:lnSpc>
              <a:spcBef>
                <a:spcPts val="25"/>
              </a:spcBef>
            </a:pP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Ordem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Pública </a:t>
            </a:r>
            <a:r>
              <a:rPr dirty="0" sz="1200">
                <a:latin typeface="Arial MT"/>
                <a:cs typeface="Arial MT"/>
              </a:rPr>
              <a:t>Guarda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Civil </a:t>
            </a:r>
            <a:r>
              <a:rPr dirty="0" sz="1200" spc="-10">
                <a:latin typeface="Arial MT"/>
                <a:cs typeface="Arial MT"/>
              </a:rPr>
              <a:t>Municipal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0"/>
              </a:spcBef>
            </a:pPr>
            <a:endParaRPr sz="1200">
              <a:latin typeface="Arial MT"/>
              <a:cs typeface="Arial MT"/>
            </a:endParaRPr>
          </a:p>
          <a:p>
            <a:pPr marL="1567815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PORTARIA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 </a:t>
            </a:r>
            <a:r>
              <a:rPr dirty="0" sz="1200" spc="-10" b="1">
                <a:latin typeface="Times New Roman"/>
                <a:cs typeface="Times New Roman"/>
              </a:rPr>
              <a:t>03/2025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40573" y="9892507"/>
            <a:ext cx="633919" cy="592351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93349" y="195333"/>
            <a:ext cx="677026" cy="667877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213475" y="191109"/>
            <a:ext cx="1104265" cy="722909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886764" y="2109342"/>
            <a:ext cx="5788660" cy="4105275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algn="just" marL="192405" marR="6985">
              <a:lnSpc>
                <a:spcPct val="103299"/>
              </a:lnSpc>
              <a:spcBef>
                <a:spcPts val="50"/>
              </a:spcBef>
            </a:pP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400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CHEFE</a:t>
            </a:r>
            <a:r>
              <a:rPr dirty="0" sz="1200" spc="3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GERAL</a:t>
            </a:r>
            <a:r>
              <a:rPr dirty="0" sz="1200" spc="3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3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GUARDA</a:t>
            </a:r>
            <a:r>
              <a:rPr dirty="0" sz="1200" spc="3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CIVIL</a:t>
            </a:r>
            <a:r>
              <a:rPr dirty="0" sz="1200" spc="409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4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4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4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das</a:t>
            </a:r>
            <a:r>
              <a:rPr dirty="0" sz="1200" spc="3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atribuições determinadas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2900 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 de </a:t>
            </a:r>
            <a:r>
              <a:rPr dirty="0" sz="1200" spc="-10">
                <a:latin typeface="Times New Roman"/>
                <a:cs typeface="Times New Roman"/>
              </a:rPr>
              <a:t>abril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marL="192405">
              <a:lnSpc>
                <a:spcPct val="100000"/>
              </a:lnSpc>
              <a:spcBef>
                <a:spcPts val="890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92405" marR="5080">
              <a:lnSpc>
                <a:spcPct val="103299"/>
              </a:lnSpc>
              <a:spcBef>
                <a:spcPts val="770"/>
              </a:spcBef>
            </a:pPr>
            <a:r>
              <a:rPr dirty="0" sz="1200" b="1">
                <a:latin typeface="Times New Roman"/>
                <a:cs typeface="Times New Roman"/>
              </a:rPr>
              <a:t>Art.1º </a:t>
            </a:r>
            <a:r>
              <a:rPr dirty="0" sz="1200">
                <a:latin typeface="Times New Roman"/>
                <a:cs typeface="Times New Roman"/>
              </a:rPr>
              <a:t>Designar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os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relacionados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integrar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Grupamento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Ronda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Escolar,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9º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Nº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2900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16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abril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just" marL="469900" indent="-228600">
              <a:lnSpc>
                <a:spcPct val="100000"/>
              </a:lnSpc>
              <a:spcBef>
                <a:spcPts val="960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RAFAEL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CRISTOVÃO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15438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 algn="just" marL="469900" indent="-228600">
              <a:lnSpc>
                <a:spcPct val="100000"/>
              </a:lnSpc>
              <a:spcBef>
                <a:spcPts val="700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RICARDO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CERVO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MOTTA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15447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 algn="just" marL="469900" indent="-228600">
              <a:lnSpc>
                <a:spcPct val="100000"/>
              </a:lnSpc>
              <a:spcBef>
                <a:spcPts val="720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MARLON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BARROS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PEREIRA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 15401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 algn="just" marL="469900" indent="-228600">
              <a:lnSpc>
                <a:spcPct val="100000"/>
              </a:lnSpc>
              <a:spcBef>
                <a:spcPts val="720"/>
              </a:spcBef>
              <a:buFont typeface="Symbol"/>
              <a:buChar char="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LUIS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PHELYPPE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MACIEL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DINIZ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15394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PMS</a:t>
            </a:r>
            <a:endParaRPr sz="1200">
              <a:latin typeface="Times New Roman"/>
              <a:cs typeface="Times New Roman"/>
            </a:endParaRPr>
          </a:p>
          <a:p>
            <a:pPr algn="just" marL="12700" marR="9525">
              <a:lnSpc>
                <a:spcPct val="145000"/>
              </a:lnSpc>
              <a:spcBef>
                <a:spcPts val="770"/>
              </a:spcBef>
            </a:pPr>
            <a:r>
              <a:rPr dirty="0" sz="1200" b="1">
                <a:latin typeface="Times New Roman"/>
                <a:cs typeface="Times New Roman"/>
              </a:rPr>
              <a:t>Art.2º</a:t>
            </a:r>
            <a:r>
              <a:rPr dirty="0" sz="1200" spc="4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Designar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servidor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RAFAEL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CRISTOVÃO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MAT.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15438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PMSN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como </a:t>
            </a:r>
            <a:r>
              <a:rPr dirty="0" sz="1200">
                <a:latin typeface="Times New Roman"/>
                <a:cs typeface="Times New Roman"/>
              </a:rPr>
              <a:t>Coordenador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Grupamento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Ronda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Escolar,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6º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Decreto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Nº </a:t>
            </a:r>
            <a:r>
              <a:rPr dirty="0" sz="1200">
                <a:latin typeface="Times New Roman"/>
                <a:cs typeface="Times New Roman"/>
              </a:rPr>
              <a:t>2900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abril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just" marL="12700" marR="1997710">
              <a:lnSpc>
                <a:spcPts val="2880"/>
              </a:lnSpc>
              <a:spcBef>
                <a:spcPts val="110"/>
              </a:spcBef>
            </a:pPr>
            <a:r>
              <a:rPr dirty="0" sz="1200" b="1">
                <a:latin typeface="Times New Roman"/>
                <a:cs typeface="Times New Roman"/>
              </a:rPr>
              <a:t>Art. 3º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 Registre-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786254" y="6734302"/>
            <a:ext cx="206375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16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junho 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069973" y="7740268"/>
            <a:ext cx="3416300" cy="623570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20"/>
              </a:spcBef>
            </a:pPr>
            <a:r>
              <a:rPr dirty="0" sz="1200" b="1">
                <a:latin typeface="Times New Roman"/>
                <a:cs typeface="Times New Roman"/>
              </a:rPr>
              <a:t>EDSON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JESUS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CANTANHEDE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</a:t>
            </a:r>
            <a:endParaRPr sz="1200">
              <a:latin typeface="Times New Roman"/>
              <a:cs typeface="Times New Roman"/>
            </a:endParaRPr>
          </a:p>
          <a:p>
            <a:pPr algn="ctr" marL="499745" marR="493395">
              <a:lnSpc>
                <a:spcPts val="1580"/>
              </a:lnSpc>
              <a:spcBef>
                <a:spcPts val="60"/>
              </a:spcBef>
            </a:pPr>
            <a:r>
              <a:rPr dirty="0" sz="1200">
                <a:latin typeface="Times New Roman"/>
                <a:cs typeface="Times New Roman"/>
              </a:rPr>
              <a:t>Chefe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Geral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Civil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 MAT.15428PMS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SEMOP1</dc:creator>
  <dcterms:created xsi:type="dcterms:W3CDTF">2025-08-21T14:39:50Z</dcterms:created>
  <dcterms:modified xsi:type="dcterms:W3CDTF">2025-08-21T14:39:50Z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2025-08-21T00:00:00Z</vt:filetime>
  </property>
  <property fmtid="{D5CDD505-2E9C-101B-9397-08002B2CF9AE}" pid="5" name="Producer">
    <vt:lpwstr>www.ilovepdf.com</vt:lpwstr>
  </property>
</Properties>
</file>