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81122" y="2450972"/>
            <a:ext cx="361251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547/2025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18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junho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267836"/>
            <a:ext cx="5431155" cy="93916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335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10"/>
              </a:spcBef>
            </a:pPr>
            <a:r>
              <a:rPr dirty="0" sz="1400" spc="-10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4990591"/>
            <a:ext cx="5544185" cy="134747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algn="just" marL="12700" marR="5080">
              <a:lnSpc>
                <a:spcPts val="1390"/>
              </a:lnSpc>
              <a:spcBef>
                <a:spcPts val="18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MARCIA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CRISTINA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ALVES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290434256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Cargo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SUBCONTROLADOR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AUDITORIA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Controladoria </a:t>
            </a:r>
            <a:r>
              <a:rPr dirty="0" sz="1200">
                <a:latin typeface="Arial MT"/>
                <a:cs typeface="Arial MT"/>
              </a:rPr>
              <a:t>Geral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03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junho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1200">
              <a:latin typeface="Arial MT"/>
              <a:cs typeface="Arial MT"/>
            </a:endParaRPr>
          </a:p>
          <a:p>
            <a:pPr marL="286321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Registre-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</a:t>
            </a:r>
            <a:r>
              <a:rPr dirty="0" sz="1400">
                <a:latin typeface="Times New Roman"/>
                <a:cs typeface="Times New Roman"/>
              </a:rPr>
              <a:t>se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Cumpra-</a:t>
            </a:r>
            <a:r>
              <a:rPr dirty="0" sz="1400" spc="-25">
                <a:latin typeface="Times New Roman"/>
                <a:cs typeface="Times New Roman"/>
              </a:rPr>
              <a:t>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024376" y="7127875"/>
            <a:ext cx="2466975" cy="441959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311150" marR="5080" indent="-299085">
              <a:lnSpc>
                <a:spcPts val="1610"/>
              </a:lnSpc>
              <a:spcBef>
                <a:spcPts val="204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6789" y="1113154"/>
            <a:ext cx="773429" cy="72517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984629" y="1276857"/>
            <a:ext cx="2583180" cy="44577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8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2025-08-21T15:40:30Z</dcterms:created>
  <dcterms:modified xsi:type="dcterms:W3CDTF">2025-08-21T15:40:30Z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