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868551" y="1749679"/>
            <a:ext cx="2583180" cy="441959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12700" marR="5080" indent="39370">
              <a:lnSpc>
                <a:spcPts val="1610"/>
              </a:lnSpc>
              <a:spcBef>
                <a:spcPts val="200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30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881122" y="3033141"/>
            <a:ext cx="3612515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>
                <a:latin typeface="Times New Roman"/>
                <a:cs typeface="Times New Roman"/>
              </a:rPr>
              <a:t>PORTARIA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Nº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548/2025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18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junho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2025.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066596" y="3853433"/>
            <a:ext cx="5431155" cy="93916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13335">
              <a:lnSpc>
                <a:spcPct val="95800"/>
              </a:lnSpc>
              <a:spcBef>
                <a:spcPts val="160"/>
              </a:spcBef>
            </a:pPr>
            <a:r>
              <a:rPr dirty="0" sz="1200" b="1">
                <a:latin typeface="Arial"/>
                <a:cs typeface="Arial"/>
              </a:rPr>
              <a:t>O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PREFEITO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SEROPÉDICA,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Janeiro, </a:t>
            </a:r>
            <a:r>
              <a:rPr dirty="0" sz="1200" b="1">
                <a:latin typeface="Arial"/>
                <a:cs typeface="Arial"/>
              </a:rPr>
              <a:t>no</a:t>
            </a:r>
            <a:r>
              <a:rPr dirty="0" sz="1200" spc="1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uso</a:t>
            </a:r>
            <a:r>
              <a:rPr dirty="0" sz="1200" spc="1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114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suas</a:t>
            </a:r>
            <a:r>
              <a:rPr dirty="0" sz="1200" spc="9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atribuições</a:t>
            </a:r>
            <a:r>
              <a:rPr dirty="0" sz="1200" spc="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que</a:t>
            </a:r>
            <a:r>
              <a:rPr dirty="0" sz="1200" spc="114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lhe</a:t>
            </a:r>
            <a:r>
              <a:rPr dirty="0" sz="1200" spc="114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são</a:t>
            </a:r>
            <a:r>
              <a:rPr dirty="0" sz="1200" spc="1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conferidas,</a:t>
            </a:r>
            <a:r>
              <a:rPr dirty="0" sz="1200" spc="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na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forma</a:t>
            </a:r>
            <a:r>
              <a:rPr dirty="0" sz="1200" spc="9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1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Art.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74, </a:t>
            </a:r>
            <a:r>
              <a:rPr dirty="0" sz="1200" b="1">
                <a:latin typeface="Arial"/>
                <a:cs typeface="Arial"/>
              </a:rPr>
              <a:t>incisos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VII,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da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Lei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Orgânica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Município.</a:t>
            </a:r>
            <a:endParaRPr sz="1200">
              <a:latin typeface="Arial"/>
              <a:cs typeface="Arial"/>
            </a:endParaRPr>
          </a:p>
          <a:p>
            <a:pPr algn="r" marR="5080">
              <a:lnSpc>
                <a:spcPct val="100000"/>
              </a:lnSpc>
              <a:spcBef>
                <a:spcPts val="1310"/>
              </a:spcBef>
            </a:pPr>
            <a:r>
              <a:rPr dirty="0" sz="1400" spc="-10">
                <a:latin typeface="Times New Roman"/>
                <a:cs typeface="Times New Roman"/>
              </a:rPr>
              <a:t>RESOLVE: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950772" y="5575807"/>
            <a:ext cx="5544820" cy="1174115"/>
          </a:xfrm>
          <a:prstGeom prst="rect">
            <a:avLst/>
          </a:prstGeom>
        </p:spPr>
        <p:txBody>
          <a:bodyPr wrap="square" lIns="0" tIns="18415" rIns="0" bIns="0" rtlCol="0" vert="horz">
            <a:spAutoFit/>
          </a:bodyPr>
          <a:lstStyle/>
          <a:p>
            <a:pPr algn="just" marL="12700" marR="5080">
              <a:lnSpc>
                <a:spcPct val="96700"/>
              </a:lnSpc>
              <a:spcBef>
                <a:spcPts val="145"/>
              </a:spcBef>
            </a:pPr>
            <a:r>
              <a:rPr dirty="0" sz="1200">
                <a:latin typeface="Arial MT"/>
                <a:cs typeface="Arial MT"/>
              </a:rPr>
              <a:t>Nomear</a:t>
            </a:r>
            <a:r>
              <a:rPr dirty="0" sz="1200" spc="190">
                <a:latin typeface="Arial MT"/>
                <a:cs typeface="Arial MT"/>
              </a:rPr>
              <a:t>  </a:t>
            </a:r>
            <a:r>
              <a:rPr dirty="0" sz="1200" b="1">
                <a:latin typeface="Arial"/>
                <a:cs typeface="Arial"/>
              </a:rPr>
              <a:t>GLAUCE</a:t>
            </a:r>
            <a:r>
              <a:rPr dirty="0" sz="1200" spc="180" b="1">
                <a:latin typeface="Arial"/>
                <a:cs typeface="Arial"/>
              </a:rPr>
              <a:t> 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180" b="1">
                <a:latin typeface="Arial"/>
                <a:cs typeface="Arial"/>
              </a:rPr>
              <a:t>  </a:t>
            </a:r>
            <a:r>
              <a:rPr dirty="0" sz="1200" b="1">
                <a:latin typeface="Arial"/>
                <a:cs typeface="Arial"/>
              </a:rPr>
              <a:t>MOURA</a:t>
            </a:r>
            <a:r>
              <a:rPr dirty="0" sz="1200" spc="175" b="1">
                <a:latin typeface="Arial"/>
                <a:cs typeface="Arial"/>
              </a:rPr>
              <a:t>  </a:t>
            </a:r>
            <a:r>
              <a:rPr dirty="0" sz="1200" b="1">
                <a:latin typeface="Arial"/>
                <a:cs typeface="Arial"/>
              </a:rPr>
              <a:t>PINTO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18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180">
                <a:latin typeface="Arial MT"/>
                <a:cs typeface="Arial MT"/>
              </a:rPr>
              <a:t>  </a:t>
            </a:r>
            <a:r>
              <a:rPr dirty="0" sz="1200" b="1">
                <a:latin typeface="Arial"/>
                <a:cs typeface="Arial"/>
              </a:rPr>
              <a:t>290435147</a:t>
            </a:r>
            <a:r>
              <a:rPr dirty="0" sz="1200" spc="175" b="1">
                <a:latin typeface="Arial"/>
                <a:cs typeface="Arial"/>
              </a:rPr>
              <a:t>  </a:t>
            </a:r>
            <a:r>
              <a:rPr dirty="0" sz="1200">
                <a:latin typeface="Arial MT"/>
                <a:cs typeface="Arial MT"/>
              </a:rPr>
              <a:t>no</a:t>
            </a:r>
            <a:r>
              <a:rPr dirty="0" sz="1200" spc="180">
                <a:latin typeface="Arial MT"/>
                <a:cs typeface="Arial MT"/>
              </a:rPr>
              <a:t>  </a:t>
            </a:r>
            <a:r>
              <a:rPr dirty="0" sz="1200" spc="-10">
                <a:latin typeface="Arial MT"/>
                <a:cs typeface="Arial MT"/>
              </a:rPr>
              <a:t>Cargo </a:t>
            </a:r>
            <a:r>
              <a:rPr dirty="0" sz="1200">
                <a:latin typeface="Arial MT"/>
                <a:cs typeface="Arial MT"/>
              </a:rPr>
              <a:t>Comissionado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SUBCONTROLADOR</a:t>
            </a:r>
            <a:r>
              <a:rPr dirty="0" sz="1200" spc="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AUDITORIA</a:t>
            </a:r>
            <a:r>
              <a:rPr dirty="0" sz="1200" spc="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Controladoria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Geral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do </a:t>
            </a:r>
            <a:r>
              <a:rPr dirty="0" sz="1200">
                <a:latin typeface="Arial MT"/>
                <a:cs typeface="Arial MT"/>
              </a:rPr>
              <a:t>Município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tendo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seus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retroagidos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03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junho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2025.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75"/>
              </a:spcBef>
            </a:pPr>
            <a:endParaRPr sz="1200">
              <a:latin typeface="Arial MT"/>
              <a:cs typeface="Arial MT"/>
            </a:endParaRPr>
          </a:p>
          <a:p>
            <a:pPr marL="2863215">
              <a:lnSpc>
                <a:spcPct val="100000"/>
              </a:lnSpc>
            </a:pPr>
            <a:r>
              <a:rPr dirty="0" sz="1400" spc="-10">
                <a:latin typeface="Times New Roman"/>
                <a:cs typeface="Times New Roman"/>
              </a:rPr>
              <a:t>Registre-</a:t>
            </a:r>
            <a:r>
              <a:rPr dirty="0" sz="1400">
                <a:latin typeface="Times New Roman"/>
                <a:cs typeface="Times New Roman"/>
              </a:rPr>
              <a:t>se,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publique-</a:t>
            </a:r>
            <a:r>
              <a:rPr dirty="0" sz="1400">
                <a:latin typeface="Times New Roman"/>
                <a:cs typeface="Times New Roman"/>
              </a:rPr>
              <a:t>se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Cumpra-</a:t>
            </a:r>
            <a:r>
              <a:rPr dirty="0" sz="1400" spc="-25">
                <a:latin typeface="Times New Roman"/>
                <a:cs typeface="Times New Roman"/>
              </a:rPr>
              <a:t>se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024376" y="7740522"/>
            <a:ext cx="2466975" cy="442595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311150" marR="5080" indent="-299085">
              <a:lnSpc>
                <a:spcPts val="1610"/>
              </a:lnSpc>
              <a:spcBef>
                <a:spcPts val="200"/>
              </a:spcBef>
            </a:pPr>
            <a:r>
              <a:rPr dirty="0" sz="1400" b="1">
                <a:latin typeface="Times New Roman"/>
                <a:cs typeface="Times New Roman"/>
              </a:rPr>
              <a:t>LUCAS</a:t>
            </a:r>
            <a:r>
              <a:rPr dirty="0" sz="1400" spc="-3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DUTRA</a:t>
            </a:r>
            <a:r>
              <a:rPr dirty="0" sz="1400" spc="-3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DOS</a:t>
            </a:r>
            <a:r>
              <a:rPr dirty="0" sz="1400" spc="-4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SANTOS </a:t>
            </a:r>
            <a:r>
              <a:rPr dirty="0" sz="1400" b="1">
                <a:latin typeface="Times New Roman"/>
                <a:cs typeface="Times New Roman"/>
              </a:rPr>
              <a:t>PREFEITO</a:t>
            </a:r>
            <a:r>
              <a:rPr dirty="0" sz="1400" spc="-4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MUNICIPAL</a:t>
            </a:r>
            <a:endParaRPr sz="1400">
              <a:latin typeface="Times New Roman"/>
              <a:cs typeface="Times New Roman"/>
            </a:endParaRPr>
          </a:p>
        </p:txBody>
      </p:sp>
      <p:pic>
        <p:nvPicPr>
          <p:cNvPr id="7" name="object 7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86789" y="1638934"/>
            <a:ext cx="773429" cy="72517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Conta da Microsoft</dc:creator>
  <dcterms:created xsi:type="dcterms:W3CDTF">2025-08-21T15:45:13Z</dcterms:created>
  <dcterms:modified xsi:type="dcterms:W3CDTF">2025-08-21T15:45:13Z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2025-08-21T00:00:00Z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2025-08-21T00:00:00Z</vt:filetime>
  </property>
  <property fmtid="{D5CDD505-2E9C-101B-9397-08002B2CF9AE}" pid="5" name="Producer">
    <vt:lpwstr>www.ilovepdf.com</vt:lpwstr>
  </property>
</Properties>
</file>