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49781" y="1685670"/>
            <a:ext cx="485013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549/2025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23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JUNHO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42685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ALEXSANDRA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HELENA</a:t>
            </a:r>
            <a:r>
              <a:rPr dirty="0" sz="1400" spc="18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PEIXOTO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2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SILVA</a:t>
            </a:r>
            <a:r>
              <a:rPr dirty="0" sz="1400" spc="2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ROSA,</a:t>
            </a:r>
            <a:r>
              <a:rPr dirty="0" sz="1400" spc="29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2717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2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 DOCENTE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(22,5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AO 5º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ANO)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SUPERVISOR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EDUCACIONAL,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)</a:t>
            </a:r>
            <a:endParaRPr sz="1400">
              <a:latin typeface="Arial MT"/>
              <a:cs typeface="Arial MT"/>
            </a:endParaRPr>
          </a:p>
          <a:p>
            <a:pPr algn="just" marL="12700" marR="12065">
              <a:lnSpc>
                <a:spcPct val="95100"/>
              </a:lnSpc>
              <a:spcBef>
                <a:spcPts val="70"/>
              </a:spcBef>
            </a:pP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Servidores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 spc="-10">
                <a:latin typeface="Arial MT"/>
                <a:cs typeface="Arial MT"/>
              </a:rPr>
              <a:t>efeitos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05/06/2025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5839/2025.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2025-08-21T16:12:59Z</dcterms:created>
  <dcterms:modified xsi:type="dcterms:W3CDTF">2025-08-21T16:12:59Z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