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9759"/>
            <a:ext cx="2626360" cy="5607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33045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6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74494" y="1916938"/>
            <a:ext cx="33007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 172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26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JUNHO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144139"/>
            <a:ext cx="6226810" cy="10845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4620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 9.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314/2005,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 na forma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721478"/>
            <a:ext cx="6238240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NADIA CRISTINA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AMARAL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0020,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14/04/2025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16/05/2025,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revogando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171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4345" y="6299072"/>
            <a:ext cx="2660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7938" y="8050529"/>
            <a:ext cx="260731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2025-08-21T16:19:07Z</dcterms:created>
  <dcterms:modified xsi:type="dcterms:W3CDTF">2025-08-21T16:19:07Z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