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67232" y="420811"/>
            <a:ext cx="2175705" cy="481633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1150" y="219709"/>
            <a:ext cx="828675" cy="8699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66799" y="429513"/>
            <a:ext cx="2583180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4839970" y="11429"/>
            <a:ext cx="261620" cy="1101725"/>
          </a:xfrm>
          <a:custGeom>
            <a:avLst/>
            <a:gdLst/>
            <a:ahLst/>
            <a:cxnLst/>
            <a:rect l="l" t="t" r="r" b="b"/>
            <a:pathLst>
              <a:path w="261620" h="1101725">
                <a:moveTo>
                  <a:pt x="0" y="1101725"/>
                </a:moveTo>
                <a:lnTo>
                  <a:pt x="261620" y="1101725"/>
                </a:lnTo>
                <a:lnTo>
                  <a:pt x="261620" y="0"/>
                </a:lnTo>
                <a:lnTo>
                  <a:pt x="0" y="0"/>
                </a:lnTo>
                <a:lnTo>
                  <a:pt x="0" y="1101725"/>
                </a:lnTo>
                <a:close/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249781" y="1685670"/>
            <a:ext cx="4850130" cy="270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600" b="1">
                <a:latin typeface="Arial"/>
                <a:cs typeface="Arial"/>
              </a:rPr>
              <a:t>PORTARIA</a:t>
            </a:r>
            <a:r>
              <a:rPr dirty="0" sz="1600" spc="-6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Nº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551/2025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26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JUNHO</a:t>
            </a:r>
            <a:r>
              <a:rPr dirty="0" sz="1600" spc="-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5" b="1">
                <a:latin typeface="Arial"/>
                <a:cs typeface="Arial"/>
              </a:rPr>
              <a:t> </a:t>
            </a:r>
            <a:r>
              <a:rPr dirty="0" sz="1600" spc="-20" b="1">
                <a:latin typeface="Arial"/>
                <a:cs typeface="Arial"/>
              </a:rPr>
              <a:t>2025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8540" y="2496693"/>
            <a:ext cx="6236335" cy="6464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PREFEITO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Estado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Rio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Janeiro,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uso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suas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atribuições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lhe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são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conferidas,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Art.74,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inciso </a:t>
            </a:r>
            <a:r>
              <a:rPr dirty="0" sz="1400">
                <a:latin typeface="Arial MT"/>
                <a:cs typeface="Arial MT"/>
              </a:rPr>
              <a:t>IX,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Orgânica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Município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Seropédica.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64834" y="3670553"/>
            <a:ext cx="119253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Arial"/>
                <a:cs typeface="Arial"/>
              </a:rPr>
              <a:t>RESOLVE: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18540" y="4508753"/>
            <a:ext cx="6236970" cy="126238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6000"/>
              </a:lnSpc>
              <a:spcBef>
                <a:spcPts val="160"/>
              </a:spcBef>
            </a:pPr>
            <a:r>
              <a:rPr dirty="0" sz="1400">
                <a:latin typeface="Arial MT"/>
                <a:cs typeface="Arial MT"/>
              </a:rPr>
              <a:t>Readaptar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2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ROSANGELA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BERNARDO</a:t>
            </a:r>
            <a:r>
              <a:rPr dirty="0" sz="1400" spc="-1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DA</a:t>
            </a:r>
            <a:r>
              <a:rPr dirty="0" sz="1400" spc="-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SILVA </a:t>
            </a:r>
            <a:r>
              <a:rPr dirty="0" sz="1400" b="1">
                <a:latin typeface="Arial"/>
                <a:cs typeface="Arial"/>
              </a:rPr>
              <a:t>GUEDES,</a:t>
            </a:r>
            <a:r>
              <a:rPr dirty="0" sz="1400" spc="45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48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3393,</a:t>
            </a:r>
            <a:r>
              <a:rPr dirty="0" sz="1400" spc="475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ocupante</a:t>
            </a:r>
            <a:r>
              <a:rPr dirty="0" sz="1400" spc="4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4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cargo</a:t>
            </a:r>
            <a:r>
              <a:rPr dirty="0" sz="1400" spc="4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6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48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ZELADOR</a:t>
            </a:r>
            <a:r>
              <a:rPr dirty="0" sz="1400" spc="484" b="1">
                <a:latin typeface="Arial"/>
                <a:cs typeface="Arial"/>
              </a:rPr>
              <a:t> </a:t>
            </a:r>
            <a:r>
              <a:rPr dirty="0" sz="1400" spc="-25" b="1">
                <a:latin typeface="Arial"/>
                <a:cs typeface="Arial"/>
              </a:rPr>
              <a:t>(A) </a:t>
            </a:r>
            <a:r>
              <a:rPr dirty="0" sz="1400" b="1">
                <a:latin typeface="Arial"/>
                <a:cs typeface="Arial"/>
              </a:rPr>
              <a:t>ESCOLAR</a:t>
            </a:r>
            <a:r>
              <a:rPr dirty="0" sz="1400" spc="120" b="1">
                <a:latin typeface="Arial"/>
                <a:cs typeface="Arial"/>
              </a:rPr>
              <a:t>  </a:t>
            </a:r>
            <a:r>
              <a:rPr dirty="0" sz="1400">
                <a:latin typeface="Arial MT"/>
                <a:cs typeface="Arial MT"/>
              </a:rPr>
              <a:t>para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INSPETOR</a:t>
            </a:r>
            <a:r>
              <a:rPr dirty="0" sz="1400" spc="10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(A)</a:t>
            </a:r>
            <a:r>
              <a:rPr dirty="0" sz="1400" spc="10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1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ALUNOS</a:t>
            </a:r>
            <a:r>
              <a:rPr dirty="0" sz="1400" spc="155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pelo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período</a:t>
            </a:r>
            <a:r>
              <a:rPr dirty="0" sz="1400" spc="1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180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(cento</a:t>
            </a:r>
            <a:r>
              <a:rPr dirty="0" sz="1400" spc="120">
                <a:latin typeface="Arial MT"/>
                <a:cs typeface="Arial MT"/>
              </a:rPr>
              <a:t> </a:t>
            </a:r>
            <a:r>
              <a:rPr dirty="0" sz="1400" spc="-50">
                <a:latin typeface="Arial MT"/>
                <a:cs typeface="Arial MT"/>
              </a:rPr>
              <a:t>e </a:t>
            </a:r>
            <a:r>
              <a:rPr dirty="0" sz="1400">
                <a:latin typeface="Arial MT"/>
                <a:cs typeface="Arial MT"/>
              </a:rPr>
              <a:t>oitenta)</a:t>
            </a:r>
            <a:r>
              <a:rPr dirty="0" sz="1400" spc="45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dias,</a:t>
            </a:r>
            <a:r>
              <a:rPr dirty="0" sz="1400" spc="4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45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45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4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45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48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25º</a:t>
            </a:r>
            <a:r>
              <a:rPr dirty="0" sz="1400" spc="4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45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Regime</a:t>
            </a:r>
            <a:r>
              <a:rPr dirty="0" sz="1400" spc="4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Jurídico</a:t>
            </a:r>
            <a:r>
              <a:rPr dirty="0" sz="1400" spc="4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Único</a:t>
            </a:r>
            <a:r>
              <a:rPr dirty="0" sz="1400" spc="480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dos </a:t>
            </a:r>
            <a:r>
              <a:rPr dirty="0" sz="1400">
                <a:latin typeface="Arial MT"/>
                <a:cs typeface="Arial MT"/>
              </a:rPr>
              <a:t>Servidores</a:t>
            </a:r>
            <a:r>
              <a:rPr dirty="0" sz="1400" spc="3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Públicos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3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c/c</a:t>
            </a:r>
            <a:r>
              <a:rPr dirty="0" sz="1400" spc="3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Art.1º</a:t>
            </a:r>
            <a:r>
              <a:rPr dirty="0" sz="1400" spc="3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3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E.M.</a:t>
            </a:r>
            <a:r>
              <a:rPr dirty="0" sz="1400" spc="3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3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22,</a:t>
            </a:r>
            <a:r>
              <a:rPr dirty="0" sz="1400" spc="3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tendo</a:t>
            </a:r>
            <a:r>
              <a:rPr dirty="0" sz="1400" spc="330">
                <a:latin typeface="Arial MT"/>
                <a:cs typeface="Arial MT"/>
              </a:rPr>
              <a:t> </a:t>
            </a:r>
            <a:r>
              <a:rPr dirty="0" sz="1400" spc="-20">
                <a:latin typeface="Arial MT"/>
                <a:cs typeface="Arial MT"/>
              </a:rPr>
              <a:t>seus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retroagidos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à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partir</a:t>
            </a:r>
            <a:r>
              <a:rPr dirty="0" sz="1400" spc="3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12/06/2025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conforme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5041/2025.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759200" y="6527038"/>
            <a:ext cx="309689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469260" y="7679563"/>
            <a:ext cx="2529205" cy="44259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304800" marR="5080" indent="-292735">
              <a:lnSpc>
                <a:spcPts val="1610"/>
              </a:lnSpc>
              <a:spcBef>
                <a:spcPts val="200"/>
              </a:spcBef>
            </a:pPr>
            <a:r>
              <a:rPr dirty="0" sz="1400" b="1">
                <a:latin typeface="Arial"/>
                <a:cs typeface="Arial"/>
              </a:rPr>
              <a:t>LUCAS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DUTRA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DOS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SANTOS </a:t>
            </a:r>
            <a:r>
              <a:rPr dirty="0" sz="1400" b="1">
                <a:latin typeface="Arial"/>
                <a:cs typeface="Arial"/>
              </a:rPr>
              <a:t>PREFEITO</a:t>
            </a:r>
            <a:r>
              <a:rPr dirty="0" sz="1400" spc="-6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MUNICIPAL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Gyslaine</dc:creator>
  <dcterms:created xsi:type="dcterms:W3CDTF">2025-08-21T16:35:49Z</dcterms:created>
  <dcterms:modified xsi:type="dcterms:W3CDTF">2025-08-21T16:35:49Z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2025-08-21T00:00:00Z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2025-08-21T00:00:00Z</vt:filetime>
  </property>
  <property fmtid="{D5CDD505-2E9C-101B-9397-08002B2CF9AE}" pid="5" name="Producer">
    <vt:lpwstr>www.ilovepdf.com</vt:lpwstr>
  </property>
</Properties>
</file>