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81122" y="2304414"/>
            <a:ext cx="361251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552/2025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26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junho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325748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Art.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 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 Orgânica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728463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429503"/>
            <a:ext cx="5547360" cy="126365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2700" marR="8255">
              <a:lnSpc>
                <a:spcPct val="96700"/>
              </a:lnSpc>
              <a:spcBef>
                <a:spcPts val="14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MARCELA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MOREIRA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CORREA,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290435170,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COORDENADOR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SAÚDE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TRABALHADOR</a:t>
            </a:r>
            <a:r>
              <a:rPr dirty="0" sz="1200" spc="-10">
                <a:latin typeface="Arial MT"/>
                <a:cs typeface="Arial MT"/>
              </a:rPr>
              <a:t>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Secretaria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884032"/>
            <a:ext cx="217487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7980" marR="5080" indent="-33591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4629" y="1069593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2025-08-21T16:45:44Z</dcterms:created>
  <dcterms:modified xsi:type="dcterms:W3CDTF">2025-08-21T16:45:44Z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