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81122" y="2304414"/>
            <a:ext cx="361251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553/2025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26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junho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325748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spc="-10" b="1">
                <a:latin typeface="Arial"/>
                <a:cs typeface="Arial"/>
              </a:rPr>
              <a:t>uso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suas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atribuições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que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lhe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são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conferidas,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na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forma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Art.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74,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incisos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 da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 Orgânica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 n</a:t>
            </a:r>
            <a:r>
              <a:rPr dirty="0" sz="1200" spc="-20" b="1">
                <a:latin typeface="Arial"/>
                <a:cs typeface="Arial"/>
              </a:rPr>
              <a:t> 877,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9219" y="4728463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0772" y="5429503"/>
            <a:ext cx="5547360" cy="1263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ts val="1415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LEONARDO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POTSCH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MANHAES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MARTINS,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290435171,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spc="-25">
                <a:latin typeface="Arial MT"/>
                <a:cs typeface="Arial MT"/>
              </a:rPr>
              <a:t>no</a:t>
            </a:r>
            <a:endParaRPr sz="1200">
              <a:latin typeface="Arial MT"/>
              <a:cs typeface="Arial MT"/>
            </a:endParaRPr>
          </a:p>
          <a:p>
            <a:pPr algn="just" marL="12700" marR="8255">
              <a:lnSpc>
                <a:spcPts val="1390"/>
              </a:lnSpc>
              <a:spcBef>
                <a:spcPts val="60"/>
              </a:spcBef>
            </a:pP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COORDENADOR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FARMÁCIA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MANIPULAÇÃO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retroagidos </a:t>
            </a:r>
            <a:r>
              <a:rPr dirty="0" sz="1200">
                <a:latin typeface="Arial MT"/>
                <a:cs typeface="Arial MT"/>
              </a:rPr>
              <a:t>a 02 de maio 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 MT"/>
              <a:cs typeface="Arial MT"/>
            </a:endParaRPr>
          </a:p>
          <a:p>
            <a:pPr marL="289687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0408" y="7884032"/>
            <a:ext cx="2174875" cy="385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47980" marR="5080" indent="-335915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014" y="836929"/>
            <a:ext cx="773429" cy="725170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984629" y="1069593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2025-08-21T16:48:24Z</dcterms:created>
  <dcterms:modified xsi:type="dcterms:W3CDTF">2025-08-21T16:48:24Z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2025-08-21T00:00:00Z</vt:filetime>
  </property>
  <property fmtid="{D5CDD505-2E9C-101B-9397-08002B2CF9AE}" pid="5" name="Producer">
    <vt:lpwstr>www.ilovepdf.com</vt:lpwstr>
  </property>
</Properties>
</file>