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670" y="1087881"/>
            <a:ext cx="2666365" cy="8039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ESTADO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2700" marR="5080">
              <a:lnSpc>
                <a:spcPts val="2480"/>
              </a:lnSpc>
              <a:spcBef>
                <a:spcPts val="7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550/2025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8120" y="2291233"/>
            <a:ext cx="5426075" cy="2775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10795">
              <a:lnSpc>
                <a:spcPct val="143500"/>
              </a:lnSpc>
              <a:spcBef>
                <a:spcPts val="10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8255">
              <a:lnSpc>
                <a:spcPct val="144900"/>
              </a:lnSpc>
              <a:spcBef>
                <a:spcPts val="79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N</a:t>
            </a:r>
            <a:r>
              <a:rPr dirty="0" sz="1100" spc="-10">
                <a:latin typeface="Calibri"/>
                <a:cs typeface="Calibri"/>
              </a:rPr>
              <a:t>º4469/2021.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300"/>
              </a:lnSpc>
              <a:spcBef>
                <a:spcPts val="825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 spc="-10">
                <a:latin typeface="Arial MT"/>
                <a:cs typeface="Arial MT"/>
              </a:rPr>
              <a:t>cumprimento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aos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do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Nº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067/2021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onde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objeto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contratação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 </a:t>
            </a:r>
            <a:r>
              <a:rPr dirty="0" sz="1000">
                <a:latin typeface="Arial MT"/>
                <a:cs typeface="Arial MT"/>
              </a:rPr>
              <a:t>especializada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locação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equipamentos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multifuncionais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monocromáticos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policromáticos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atender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Unidades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Escolares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Secretaria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Educação</a:t>
            </a:r>
            <a:r>
              <a:rPr dirty="0" sz="1000" b="1">
                <a:latin typeface="Arial"/>
                <a:cs typeface="Arial"/>
              </a:rPr>
              <a:t>,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fazem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MUNICÍPIO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ELLIS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MULTI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SOLUÇÕES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EMPRESARIAL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LTDA.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25269" y="5511164"/>
            <a:ext cx="4417060" cy="760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655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Arial MT"/>
                <a:cs typeface="Arial MT"/>
              </a:rPr>
              <a:t>Brayan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Santos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Assessor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relações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institucionais</a:t>
            </a:r>
            <a:r>
              <a:rPr dirty="0" sz="900" spc="2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290433526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latin typeface="Arial MT"/>
                <a:cs typeface="Arial MT"/>
              </a:rPr>
              <a:t>Gilliane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2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Rocha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Dias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229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Biblioteca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2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290433588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00">
                <a:latin typeface="Arial MT"/>
                <a:cs typeface="Arial MT"/>
              </a:rPr>
              <a:t>Roberto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Brito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Borges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Subsecretário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Infraestrutura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290433311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8120" y="6725183"/>
            <a:ext cx="542353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525">
              <a:lnSpc>
                <a:spcPct val="1110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505835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23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junho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2025.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86582" y="8260232"/>
            <a:ext cx="1790700" cy="464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9390">
              <a:lnSpc>
                <a:spcPct val="144000"/>
              </a:lnSpc>
              <a:spcBef>
                <a:spcPts val="100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10">
                <a:latin typeface="Arial MT"/>
                <a:cs typeface="Arial MT"/>
              </a:rPr>
              <a:t> 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2025-08-21T16:52:09Z</dcterms:created>
  <dcterms:modified xsi:type="dcterms:W3CDTF">2025-08-21T16:52:09Z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