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5740" marR="5080" indent="-193675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96595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5740" marR="5080" indent="-193675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96595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5740" marR="5080" indent="-193675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96595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5740" marR="5080" indent="-193675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96595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5740" marR="5080" indent="-193675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96595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0506" y="242086"/>
            <a:ext cx="812677" cy="88352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53488" y="9727899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5740" marR="5080" indent="-193675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96595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625600" y="450590"/>
            <a:ext cx="2625725" cy="55943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4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25340" y="368808"/>
            <a:ext cx="2484119" cy="609600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706627" y="1476242"/>
            <a:ext cx="6148070" cy="7569834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635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4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4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4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0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9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200">
              <a:latin typeface="Arial MT"/>
              <a:cs typeface="Arial MT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3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3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107/2025</a:t>
            </a:r>
            <a:r>
              <a:rPr dirty="0" sz="1200" spc="3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–</a:t>
            </a:r>
            <a:r>
              <a:rPr dirty="0" sz="1200" spc="3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RESOLVE: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ROSANA</a:t>
            </a:r>
            <a:r>
              <a:rPr dirty="0" sz="1200" spc="30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DOS </a:t>
            </a:r>
            <a:r>
              <a:rPr dirty="0" sz="1200" b="1">
                <a:latin typeface="Arial"/>
                <a:cs typeface="Arial"/>
              </a:rPr>
              <a:t>SANTOS</a:t>
            </a:r>
            <a:r>
              <a:rPr dirty="0" sz="1200" spc="4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COELHO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nº.11338,</a:t>
            </a:r>
            <a:r>
              <a:rPr dirty="0" sz="1200" spc="43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4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415">
                <a:latin typeface="Arial MT"/>
                <a:cs typeface="Arial MT"/>
              </a:rPr>
              <a:t> </a:t>
            </a:r>
            <a:r>
              <a:rPr dirty="0" sz="1200" spc="-25" b="1">
                <a:latin typeface="Arial"/>
                <a:cs typeface="Arial"/>
              </a:rPr>
              <a:t>60 </a:t>
            </a:r>
            <a:r>
              <a:rPr dirty="0" sz="1200">
                <a:latin typeface="Arial MT"/>
                <a:cs typeface="Arial MT"/>
              </a:rPr>
              <a:t>(sessenta)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 spc="8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tratamento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saúde,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83,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Públicos, </a:t>
            </a:r>
            <a:r>
              <a:rPr dirty="0" sz="1200">
                <a:latin typeface="Arial MT"/>
                <a:cs typeface="Arial MT"/>
              </a:rPr>
              <a:t>retroagindo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período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03/02/2025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à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03/04/2025,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27/2025.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3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38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108/2025</a:t>
            </a:r>
            <a:r>
              <a:rPr dirty="0" sz="1200" spc="3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–</a:t>
            </a:r>
            <a:r>
              <a:rPr dirty="0" sz="1200" spc="3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RESOLVE:</a:t>
            </a:r>
            <a:r>
              <a:rPr dirty="0" sz="1200" spc="37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3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3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3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ANDREIA</a:t>
            </a:r>
            <a:r>
              <a:rPr dirty="0" sz="1200" spc="355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DA </a:t>
            </a:r>
            <a:r>
              <a:rPr dirty="0" sz="1200" b="1">
                <a:latin typeface="Arial"/>
                <a:cs typeface="Arial"/>
              </a:rPr>
              <a:t>COSTA</a:t>
            </a:r>
            <a:r>
              <a:rPr dirty="0" sz="1200" spc="10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LEAL</a:t>
            </a:r>
            <a:r>
              <a:rPr dirty="0" sz="1200" spc="13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nº.15152,</a:t>
            </a:r>
            <a:r>
              <a:rPr dirty="0" sz="1200" spc="1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60</a:t>
            </a:r>
            <a:r>
              <a:rPr dirty="0" sz="1200" spc="140" b="1">
                <a:latin typeface="Arial"/>
                <a:cs typeface="Arial"/>
              </a:rPr>
              <a:t> </a:t>
            </a:r>
            <a:r>
              <a:rPr dirty="0" sz="1200" spc="-10">
                <a:latin typeface="Arial MT"/>
                <a:cs typeface="Arial MT"/>
              </a:rPr>
              <a:t>(sessenta)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 spc="16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tratamento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saúde,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II,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retroagindo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período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24/01/2025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à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24/03/2025,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19/2024.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109/2025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–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RESOLVE: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ROBSON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QUEIROZ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OLIVEIRA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nº.3527,</a:t>
            </a:r>
            <a:r>
              <a:rPr dirty="0" sz="1200" spc="3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Serviços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 spc="-25" b="1">
                <a:latin typeface="Arial"/>
                <a:cs typeface="Arial"/>
              </a:rPr>
              <a:t>90 </a:t>
            </a:r>
            <a:r>
              <a:rPr dirty="0" sz="1200">
                <a:latin typeface="Arial MT"/>
                <a:cs typeface="Arial MT"/>
              </a:rPr>
              <a:t>(noventa)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tratamento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saúde,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83,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Públicos, </a:t>
            </a:r>
            <a:r>
              <a:rPr dirty="0" sz="1200">
                <a:latin typeface="Arial MT"/>
                <a:cs typeface="Arial MT"/>
              </a:rPr>
              <a:t>retroagindo</a:t>
            </a:r>
            <a:r>
              <a:rPr dirty="0" sz="1200" spc="11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9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10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10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período</a:t>
            </a:r>
            <a:r>
              <a:rPr dirty="0" sz="1200" spc="10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0">
                <a:latin typeface="Arial MT"/>
                <a:cs typeface="Arial MT"/>
              </a:rPr>
              <a:t>  </a:t>
            </a:r>
            <a:r>
              <a:rPr dirty="0" sz="1200" b="1">
                <a:latin typeface="Arial"/>
                <a:cs typeface="Arial"/>
              </a:rPr>
              <a:t>07/12/2024</a:t>
            </a:r>
            <a:r>
              <a:rPr dirty="0" sz="1200" spc="10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à</a:t>
            </a:r>
            <a:r>
              <a:rPr dirty="0" sz="1200" spc="105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06/03/2025,</a:t>
            </a:r>
            <a:r>
              <a:rPr dirty="0" sz="1200" spc="105" b="1">
                <a:latin typeface="Arial"/>
                <a:cs typeface="Arial"/>
              </a:rPr>
              <a:t> 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100">
                <a:latin typeface="Arial MT"/>
                <a:cs typeface="Arial MT"/>
              </a:rPr>
              <a:t>  </a:t>
            </a:r>
            <a:r>
              <a:rPr dirty="0" sz="1200" spc="-20">
                <a:latin typeface="Arial MT"/>
                <a:cs typeface="Arial MT"/>
              </a:rPr>
              <a:t>BIM: </a:t>
            </a:r>
            <a:r>
              <a:rPr dirty="0" sz="1200" spc="-10" b="1">
                <a:latin typeface="Arial"/>
                <a:cs typeface="Arial"/>
              </a:rPr>
              <a:t>016/2024.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10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110/2025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–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RESOLVE: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ANA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BEATRIZ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DE </a:t>
            </a:r>
            <a:r>
              <a:rPr dirty="0" sz="1200" b="1">
                <a:latin typeface="Arial"/>
                <a:cs typeface="Arial"/>
              </a:rPr>
              <a:t>OLIVEIRA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nº.12412,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60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(sessenta)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dias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 spc="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tratamento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saúde,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 o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 II,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Capitulo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 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 – Estatuto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 Públicos, retroagindo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 </a:t>
            </a:r>
            <a:r>
              <a:rPr dirty="0" sz="1200" spc="-10">
                <a:latin typeface="Arial MT"/>
                <a:cs typeface="Arial MT"/>
              </a:rPr>
              <a:t>efeitos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período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20/01/2025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à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20/03/2025,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16/2025.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 algn="just" marL="12700" marR="6350">
              <a:lnSpc>
                <a:spcPts val="1380"/>
              </a:lnSpc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1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111/2025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–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RESOLVE: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Patricia</a:t>
            </a:r>
            <a:r>
              <a:rPr dirty="0" sz="1200" spc="1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Araujo </a:t>
            </a:r>
            <a:r>
              <a:rPr dirty="0" sz="1200" b="1">
                <a:latin typeface="Arial"/>
                <a:cs typeface="Arial"/>
              </a:rPr>
              <a:t>Bonini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Vianna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nº.11429,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60</a:t>
            </a:r>
            <a:r>
              <a:rPr dirty="0" sz="1200" spc="75" b="1">
                <a:latin typeface="Arial"/>
                <a:cs typeface="Arial"/>
              </a:rPr>
              <a:t> </a:t>
            </a:r>
            <a:r>
              <a:rPr dirty="0" sz="1200" spc="-10">
                <a:latin typeface="Arial MT"/>
                <a:cs typeface="Arial MT"/>
              </a:rPr>
              <a:t>(sessenta)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 spc="16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tratamento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saúde,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II,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retroagindo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período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19/01/2025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à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19/03/2025,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12/2025.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 algn="just" marL="12700" marR="5715">
              <a:lnSpc>
                <a:spcPts val="1380"/>
              </a:lnSpc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112/2025</a:t>
            </a:r>
            <a:r>
              <a:rPr dirty="0" sz="1200" spc="1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–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RESOLVE: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Tayane</a:t>
            </a:r>
            <a:r>
              <a:rPr dirty="0" sz="1200" spc="1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Assis</a:t>
            </a:r>
            <a:r>
              <a:rPr dirty="0" sz="1200" spc="13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dos </a:t>
            </a:r>
            <a:r>
              <a:rPr dirty="0" sz="1200" b="1">
                <a:latin typeface="Arial"/>
                <a:cs typeface="Arial"/>
              </a:rPr>
              <a:t>Santos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nº.12418,</a:t>
            </a:r>
            <a:r>
              <a:rPr dirty="0" sz="1200" spc="229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2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2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2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30</a:t>
            </a:r>
            <a:r>
              <a:rPr dirty="0" sz="1200" spc="23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(trinta)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tratamento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saúde, 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 Art.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 </a:t>
            </a:r>
            <a:r>
              <a:rPr dirty="0" sz="1200" spc="-25">
                <a:latin typeface="Arial MT"/>
                <a:cs typeface="Arial MT"/>
              </a:rPr>
              <a:t>IV,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 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retroagindo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ao </a:t>
            </a:r>
            <a:r>
              <a:rPr dirty="0" sz="1200">
                <a:latin typeface="Arial MT"/>
                <a:cs typeface="Arial MT"/>
              </a:rPr>
              <a:t>período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03/01/2025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à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01/02/2025,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03/2025.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"/>
              <a:cs typeface="Arial"/>
            </a:endParaRPr>
          </a:p>
          <a:p>
            <a:pPr marL="3528060">
              <a:lnSpc>
                <a:spcPct val="100000"/>
              </a:lnSpc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5740" marR="5080" indent="-193675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96595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20433926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- 5 EXTRATO LICENÇA MÉDICA</dc:title>
  <dcterms:created xsi:type="dcterms:W3CDTF">2025-08-21T17:13:58Z</dcterms:created>
  <dcterms:modified xsi:type="dcterms:W3CDTF">2025-08-21T17:13:58Z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2025-08-21T00:00:00Z</vt:filetime>
  </property>
  <property fmtid="{D5CDD505-2E9C-101B-9397-08002B2CF9AE}" pid="3" name="LastSaved">
    <vt:filetime>2025-08-21T00:00:00Z</vt:filetime>
  </property>
  <property fmtid="{D5CDD505-2E9C-101B-9397-08002B2CF9AE}" pid="4" name="Producer">
    <vt:lpwstr>Microsoft: Print To PDF</vt:lpwstr>
  </property>
</Properties>
</file>