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700" marR="50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15"/>
              <a:t> </a:t>
            </a:r>
            <a:r>
              <a:rPr dirty="0"/>
              <a:t>Carlos</a:t>
            </a:r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/>
              <a:t>Souza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algn="ctr" marL="63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700" marR="50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15"/>
              <a:t> </a:t>
            </a:r>
            <a:r>
              <a:rPr dirty="0"/>
              <a:t>Carlos</a:t>
            </a:r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/>
              <a:t>Souza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algn="ctr" marL="63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700" marR="50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15"/>
              <a:t> </a:t>
            </a:r>
            <a:r>
              <a:rPr dirty="0"/>
              <a:t>Carlos</a:t>
            </a:r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/>
              <a:t>Souza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algn="ctr" marL="63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700" marR="50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15"/>
              <a:t> </a:t>
            </a:r>
            <a:r>
              <a:rPr dirty="0"/>
              <a:t>Carlos</a:t>
            </a:r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/>
              <a:t>Souza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algn="ctr" marL="63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700" marR="50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15"/>
              <a:t> </a:t>
            </a:r>
            <a:r>
              <a:rPr dirty="0"/>
              <a:t>Carlos</a:t>
            </a:r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/>
              <a:t>Souza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algn="ctr" marL="63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0506" y="242086"/>
            <a:ext cx="812677" cy="8835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187955" y="9903159"/>
            <a:ext cx="2609215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algn="ctr" marL="12700" marR="50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15"/>
              <a:t> </a:t>
            </a:r>
            <a:r>
              <a:rPr dirty="0"/>
              <a:t>Carlos</a:t>
            </a:r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/>
              <a:t>Souza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algn="ctr" marL="63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25600" y="450590"/>
            <a:ext cx="262572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4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15611" y="505968"/>
            <a:ext cx="2484119" cy="609599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06627" y="1651501"/>
            <a:ext cx="6148070" cy="70440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635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113/2025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Marilene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Oliveira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Paulo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nº.14632,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(noventa)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retroagindo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14/04/2025,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07/2025.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3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114/2025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3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Vanessa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Dias </a:t>
            </a:r>
            <a:r>
              <a:rPr dirty="0" sz="1200" b="1">
                <a:latin typeface="Arial"/>
                <a:cs typeface="Arial"/>
              </a:rPr>
              <a:t>Arantes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nº.13478,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(vinte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dois)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dia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 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 II,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Capitulo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 – 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 Públicos, retroagindo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 </a:t>
            </a:r>
            <a:r>
              <a:rPr dirty="0" sz="1200" spc="-10">
                <a:latin typeface="Arial MT"/>
                <a:cs typeface="Arial MT"/>
              </a:rPr>
              <a:t>efeitos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11/12/2024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01/01/2025,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08/2025.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115/2025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Jaqueline</a:t>
            </a:r>
            <a:r>
              <a:rPr dirty="0" sz="1200" spc="23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Paulo </a:t>
            </a:r>
            <a:r>
              <a:rPr dirty="0" sz="1200" b="1">
                <a:latin typeface="Arial"/>
                <a:cs typeface="Arial"/>
              </a:rPr>
              <a:t>Azevedo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nº.15161,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16/01/2025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15/04/2025,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09/2025.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116/2025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Andrea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Miranda </a:t>
            </a:r>
            <a:r>
              <a:rPr dirty="0" sz="1200" b="1">
                <a:latin typeface="Arial"/>
                <a:cs typeface="Arial"/>
              </a:rPr>
              <a:t>Leonel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nº.13027,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180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(cento</a:t>
            </a:r>
            <a:r>
              <a:rPr dirty="0" sz="1200" spc="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9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oitenta)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retroagindo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22/01/2025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25/07/20256,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4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117/2025</a:t>
            </a:r>
            <a:r>
              <a:rPr dirty="0" sz="1200" spc="4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44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Thais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Paulo </a:t>
            </a:r>
            <a:r>
              <a:rPr dirty="0" sz="1200" b="1">
                <a:latin typeface="Arial"/>
                <a:cs typeface="Arial"/>
              </a:rPr>
              <a:t>Monteiro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Torres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nº.13572,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(trinta)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retroagindo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14/01/2025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12/02/2025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10/2025.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118/2025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Claudineia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dos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4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Gonçalves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nº.15143,</a:t>
            </a:r>
            <a:r>
              <a:rPr dirty="0" sz="1200" spc="4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 spc="-25" b="1">
                <a:latin typeface="Arial"/>
                <a:cs typeface="Arial"/>
              </a:rPr>
              <a:t>60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Públicos,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4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22/12/2024</a:t>
            </a:r>
            <a:r>
              <a:rPr dirty="0" sz="1200" spc="459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19/02/2025,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459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1702/2024.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algn="ctr" marL="12700" marR="50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15"/>
              <a:t> </a:t>
            </a:r>
            <a:r>
              <a:rPr dirty="0"/>
              <a:t>Carlos</a:t>
            </a:r>
            <a:r>
              <a:rPr dirty="0" spc="-35"/>
              <a:t> </a:t>
            </a:r>
            <a:r>
              <a:rPr dirty="0"/>
              <a:t>de</a:t>
            </a:r>
            <a:r>
              <a:rPr dirty="0" spc="-15"/>
              <a:t> </a:t>
            </a:r>
            <a:r>
              <a:rPr dirty="0"/>
              <a:t>Souza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algn="ctr" marL="635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20433926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236211" y="9538202"/>
            <a:ext cx="261810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EXTRATO LICENÇA MÉDICA</dc:title>
  <dcterms:created xsi:type="dcterms:W3CDTF">2025-08-21T18:13:35Z</dcterms:created>
  <dcterms:modified xsi:type="dcterms:W3CDTF">2025-08-21T18:13:35Z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LastSaved">
    <vt:filetime>2025-08-21T00:00:00Z</vt:filetime>
  </property>
  <property fmtid="{D5CDD505-2E9C-101B-9397-08002B2CF9AE}" pid="4" name="Producer">
    <vt:lpwstr>Microsoft: Print To PDF</vt:lpwstr>
  </property>
</Properties>
</file>