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506" y="242086"/>
            <a:ext cx="812677" cy="883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25600" y="450590"/>
            <a:ext cx="262572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6111" y="469391"/>
            <a:ext cx="2484119" cy="6096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06627" y="1651501"/>
            <a:ext cx="6148070" cy="80956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635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119/2025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Andreia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Costa </a:t>
            </a:r>
            <a:r>
              <a:rPr dirty="0" sz="1200" b="1">
                <a:latin typeface="Arial"/>
                <a:cs typeface="Arial"/>
              </a:rPr>
              <a:t>Leal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nº.15152,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23/01/2025,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1712/2024.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120/2025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Merenice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Souza </a:t>
            </a:r>
            <a:r>
              <a:rPr dirty="0" sz="1200" b="1">
                <a:latin typeface="Arial"/>
                <a:cs typeface="Arial"/>
              </a:rPr>
              <a:t>Silveira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nº.2961,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5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20/12/2024,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02/2025.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121/2025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Fatima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Paula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nº.11417,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(tres)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20/12/2024,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04/2024.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122/2025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Luciene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Rodrigues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nº.112035,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dias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Capitulo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 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 retroagindo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29/03/2025,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123/2025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Raphael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Barros </a:t>
            </a:r>
            <a:r>
              <a:rPr dirty="0" sz="1200" b="1">
                <a:latin typeface="Arial"/>
                <a:cs typeface="Arial"/>
              </a:rPr>
              <a:t>Teixeira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nº.13692,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(três)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19/12/2024,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06/2024.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124/2025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Douglas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Gonçalves </a:t>
            </a:r>
            <a:r>
              <a:rPr dirty="0" sz="1200" b="1">
                <a:latin typeface="Arial"/>
                <a:cs typeface="Arial"/>
              </a:rPr>
              <a:t>Haguihara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nº.11771,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(quize)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25/12/2024,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1697/2024.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marL="3542029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 MT"/>
              <a:cs typeface="Arial MT"/>
            </a:endParaRPr>
          </a:p>
          <a:p>
            <a:pPr algn="ctr" marL="1493520" marR="206184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R="567055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EXTRATO LICENÇA MÉDICA</dc:title>
  <dcterms:created xsi:type="dcterms:W3CDTF">2025-08-21T18:18:01Z</dcterms:created>
  <dcterms:modified xsi:type="dcterms:W3CDTF">2025-08-21T18:18:01Z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LastSaved">
    <vt:filetime>2025-08-21T00:00:00Z</vt:filetime>
  </property>
  <property fmtid="{D5CDD505-2E9C-101B-9397-08002B2CF9AE}" pid="4" name="Producer">
    <vt:lpwstr>Microsoft: Print To PDF</vt:lpwstr>
  </property>
</Properties>
</file>