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0506" y="242086"/>
            <a:ext cx="812677" cy="88352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625600" y="450590"/>
            <a:ext cx="2625725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4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623815" y="327660"/>
            <a:ext cx="2484119" cy="609600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706627" y="1476242"/>
            <a:ext cx="6147435" cy="72193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71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40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4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200">
              <a:latin typeface="Arial MT"/>
              <a:cs typeface="Arial MT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2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125/2025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2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Lucia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Helena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Brito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nº.3463,</a:t>
            </a:r>
            <a:r>
              <a:rPr dirty="0" sz="1200" spc="17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07</a:t>
            </a:r>
            <a:r>
              <a:rPr dirty="0" sz="1200" spc="16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(sete)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 tratamento 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 acordo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 II,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 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período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05/01/2025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11/01/2025,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002/2025.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Nº.126/2025</a:t>
            </a:r>
            <a:r>
              <a:rPr dirty="0" sz="1200" spc="3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29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3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8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Fátima </a:t>
            </a:r>
            <a:r>
              <a:rPr dirty="0" sz="1200" b="1">
                <a:latin typeface="Arial"/>
                <a:cs typeface="Arial"/>
              </a:rPr>
              <a:t>Calmeirão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nº.3445,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21/12/2024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20/03/2025,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001/2025.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Nº.127/2025</a:t>
            </a:r>
            <a:r>
              <a:rPr dirty="0" sz="1200" spc="22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2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2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Nadia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Cristina</a:t>
            </a:r>
            <a:r>
              <a:rPr dirty="0" sz="1200" spc="22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do </a:t>
            </a:r>
            <a:r>
              <a:rPr dirty="0" sz="1200" b="1">
                <a:latin typeface="Arial"/>
                <a:cs typeface="Arial"/>
              </a:rPr>
              <a:t>Amaral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nº.3302,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Fazenda,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17/03/2025,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10/2024.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635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Nº.128/2025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3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35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Alice</a:t>
            </a:r>
            <a:r>
              <a:rPr dirty="0" sz="1200" spc="36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Francisca </a:t>
            </a:r>
            <a:r>
              <a:rPr dirty="0" sz="1200" b="1">
                <a:latin typeface="Arial"/>
                <a:cs typeface="Arial"/>
              </a:rPr>
              <a:t>Batista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Ribeiro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nº.1298,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4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(noventa)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II,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retroagindo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19/12/2024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18/03/2024,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1695/2024.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Nº.129/2025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Silvo</a:t>
            </a:r>
            <a:r>
              <a:rPr dirty="0" sz="1200" spc="2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Martins</a:t>
            </a:r>
            <a:r>
              <a:rPr dirty="0" sz="1200" spc="28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nº.3457,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11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tratamento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 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 </a:t>
            </a:r>
            <a:r>
              <a:rPr dirty="0" sz="1200" spc="-25">
                <a:latin typeface="Arial MT"/>
                <a:cs typeface="Arial MT"/>
              </a:rPr>
              <a:t>IV,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 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ao </a:t>
            </a:r>
            <a:r>
              <a:rPr dirty="0" sz="1200">
                <a:latin typeface="Arial MT"/>
                <a:cs typeface="Arial MT"/>
              </a:rPr>
              <a:t>período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21/12/2024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18/03/2024,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1695/2024.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 algn="just" marL="12700" marR="5080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Nº.130/2025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–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RESOLVE:</a:t>
            </a:r>
            <a:r>
              <a:rPr dirty="0" sz="1200" spc="7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Elaine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Maciel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Vieira</a:t>
            </a:r>
            <a:r>
              <a:rPr dirty="0" sz="1200" spc="-10">
                <a:latin typeface="Arial MT"/>
                <a:cs typeface="Arial MT"/>
              </a:rPr>
              <a:t>,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nº.12004,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lotado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90</a:t>
            </a:r>
            <a:r>
              <a:rPr dirty="0" sz="1200" spc="8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(noventa)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8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Licença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para tratamento de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saúde, de acordo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 Título II,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 Seção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II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retroagindo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período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13/12/2024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à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12/03/2025,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1698/2024.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187955" y="9362942"/>
            <a:ext cx="4665980" cy="909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60575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Arial MT"/>
              <a:cs typeface="Arial MT"/>
            </a:endParaRPr>
          </a:p>
          <a:p>
            <a:pPr algn="ctr" marL="12700" marR="2061845">
              <a:lnSpc>
                <a:spcPts val="1380"/>
              </a:lnSpc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algn="ctr" marR="2047875">
              <a:lnSpc>
                <a:spcPts val="134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EXTRATO LICENÇA MÉDICA</dc:title>
  <dcterms:created xsi:type="dcterms:W3CDTF">2025-08-21T18:22:21Z</dcterms:created>
  <dcterms:modified xsi:type="dcterms:W3CDTF">2025-08-21T18:22:21Z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2025-08-21T00:00:00Z</vt:filetime>
  </property>
  <property fmtid="{D5CDD505-2E9C-101B-9397-08002B2CF9AE}" pid="3" name="LastSaved">
    <vt:filetime>2025-08-21T00:00:00Z</vt:filetime>
  </property>
  <property fmtid="{D5CDD505-2E9C-101B-9397-08002B2CF9AE}" pid="4" name="Producer">
    <vt:lpwstr>Microsoft: Print To PDF</vt:lpwstr>
  </property>
</Properties>
</file>