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0506" y="242086"/>
            <a:ext cx="812677" cy="8835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625600" y="450590"/>
            <a:ext cx="2625725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4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6627" y="1476242"/>
            <a:ext cx="6147435" cy="73945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71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0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 algn="just" marL="12700" marR="5080" indent="466725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131/2025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Paulo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Cesar </a:t>
            </a:r>
            <a:r>
              <a:rPr dirty="0" sz="1200" b="1">
                <a:latin typeface="Arial"/>
                <a:cs typeface="Arial"/>
              </a:rPr>
              <a:t>Galvão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nº.11753,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Eduação,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(quize)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 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 Art.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 </a:t>
            </a:r>
            <a:r>
              <a:rPr dirty="0" sz="1200" spc="-25">
                <a:latin typeface="Arial MT"/>
                <a:cs typeface="Arial MT"/>
              </a:rPr>
              <a:t>IV,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 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ao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05/12/2024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19/12/2024,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1699/2024.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Nº.132/2025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Denise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Rafael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Souza</a:t>
            </a:r>
            <a:r>
              <a:rPr dirty="0" sz="1200" spc="-10">
                <a:latin typeface="Arial MT"/>
                <a:cs typeface="Arial MT"/>
              </a:rPr>
              <a:t>,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nº.16714,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(dois)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 tratamento 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 de acordo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 Título II,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 Seção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período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19/12/2024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20/12/2024,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1703/2024.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Nº.133/2025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Viviane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Ramos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da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3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nº.11937,</a:t>
            </a:r>
            <a:r>
              <a:rPr dirty="0" sz="1200" spc="3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3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3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 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 Art.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 </a:t>
            </a:r>
            <a:r>
              <a:rPr dirty="0" sz="1200" spc="-25">
                <a:latin typeface="Arial MT"/>
                <a:cs typeface="Arial MT"/>
              </a:rPr>
              <a:t>IV,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 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ao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18/12/2024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16/01/2025,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1700/2024.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Nº./2025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Alice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Francisca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Batista </a:t>
            </a:r>
            <a:r>
              <a:rPr dirty="0" sz="1200" b="1">
                <a:latin typeface="Arial"/>
                <a:cs typeface="Arial"/>
              </a:rPr>
              <a:t>Ribeiro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nº.1298,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 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 Art.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 </a:t>
            </a:r>
            <a:r>
              <a:rPr dirty="0" sz="1200" spc="-25">
                <a:latin typeface="Arial MT"/>
                <a:cs typeface="Arial MT"/>
              </a:rPr>
              <a:t>IV,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 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ao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19/12/2024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18/03/2024,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1695/2024.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Nº./2025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 </a:t>
            </a:r>
            <a:r>
              <a:rPr dirty="0" sz="1200" b="1">
                <a:latin typeface="Arial"/>
                <a:cs typeface="Arial"/>
              </a:rPr>
              <a:t>Silvo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Martins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Oliveia</a:t>
            </a:r>
            <a:r>
              <a:rPr dirty="0" sz="1200" spc="-10">
                <a:latin typeface="Arial MT"/>
                <a:cs typeface="Arial MT"/>
              </a:rPr>
              <a:t>,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nº.3457,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 tratamento 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 de acordo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 Título II,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 Seção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período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21/12/2024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18/03/2024,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1695/2024.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Nº./2025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Alice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Francisca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Batista </a:t>
            </a:r>
            <a:r>
              <a:rPr dirty="0" sz="1200" b="1">
                <a:latin typeface="Arial"/>
                <a:cs typeface="Arial"/>
              </a:rPr>
              <a:t>Ribeiro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nº.1298,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 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 Art.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 </a:t>
            </a:r>
            <a:r>
              <a:rPr dirty="0" sz="1200" spc="-25">
                <a:latin typeface="Arial MT"/>
                <a:cs typeface="Arial MT"/>
              </a:rPr>
              <a:t>IV,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 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ao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19/12/2024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20/03/2025,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1696/2024.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187955" y="9538202"/>
            <a:ext cx="4665980" cy="909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60575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Arial MT"/>
              <a:cs typeface="Arial MT"/>
            </a:endParaRPr>
          </a:p>
          <a:p>
            <a:pPr algn="ctr" marL="12700" marR="2061845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algn="ctr" marR="2047875">
              <a:lnSpc>
                <a:spcPts val="1345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- 5 EXTRATO LICENÇA MÉDICA</dc:title>
  <dcterms:created xsi:type="dcterms:W3CDTF">2025-08-21T18:26:33Z</dcterms:created>
  <dcterms:modified xsi:type="dcterms:W3CDTF">2025-08-21T18:26:33Z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LastSaved">
    <vt:filetime>2025-08-21T00:00:00Z</vt:filetime>
  </property>
  <property fmtid="{D5CDD505-2E9C-101B-9397-08002B2CF9AE}" pid="4" name="Producer">
    <vt:lpwstr>Microsoft: Print To PDF</vt:lpwstr>
  </property>
</Properties>
</file>