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05790" y="570229"/>
            <a:ext cx="708660" cy="70612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8490"/>
            <a:ext cx="2625090" cy="56197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235585">
              <a:lnSpc>
                <a:spcPts val="1390"/>
              </a:lnSpc>
              <a:spcBef>
                <a:spcPts val="18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Rio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55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176652" y="1911222"/>
            <a:ext cx="330009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171 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23 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JUNHO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6076" y="3142868"/>
            <a:ext cx="6229985" cy="108077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132080" indent="17780">
              <a:lnSpc>
                <a:spcPct val="958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 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 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932" y="4716271"/>
            <a:ext cx="6239510" cy="909319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58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 (a),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NADIA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CRISTINA 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AMARAL</a:t>
            </a:r>
            <a:r>
              <a:rPr dirty="0" sz="1200" spc="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SOARES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0020,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30</a:t>
            </a:r>
            <a:r>
              <a:rPr dirty="0" sz="1200" spc="15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(cento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vinte)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2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Maternidade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2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229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2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2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2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2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229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229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229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229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2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2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229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2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2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24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dos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14/04/2025</a:t>
            </a:r>
            <a:r>
              <a:rPr dirty="0" sz="1200" spc="7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16/05/2025,</a:t>
            </a:r>
            <a:r>
              <a:rPr dirty="0" sz="1200" spc="85" b="1">
                <a:latin typeface="Arial"/>
                <a:cs typeface="Arial"/>
              </a:rPr>
              <a:t> </a:t>
            </a:r>
            <a:r>
              <a:rPr dirty="0" sz="1200" spc="-10">
                <a:latin typeface="Arial MT"/>
                <a:cs typeface="Arial MT"/>
              </a:rPr>
              <a:t>conforme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01/2025</a:t>
            </a:r>
            <a:r>
              <a:rPr dirty="0" sz="1200" spc="-10">
                <a:latin typeface="Arial MT"/>
                <a:cs typeface="Arial MT"/>
              </a:rPr>
              <a:t>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6758" y="6121653"/>
            <a:ext cx="26631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298573" y="7871840"/>
            <a:ext cx="2604770" cy="55880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207645" marR="5080" indent="-195580">
              <a:lnSpc>
                <a:spcPts val="1390"/>
              </a:lnSpc>
              <a:spcBef>
                <a:spcPts val="185"/>
              </a:spcBef>
            </a:pPr>
            <a:r>
              <a:rPr dirty="0" sz="1200" b="1">
                <a:latin typeface="Arial"/>
                <a:cs typeface="Arial"/>
              </a:rPr>
              <a:t>Jonathan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Carlos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Souza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Werneck </a:t>
            </a:r>
            <a:r>
              <a:rPr dirty="0" sz="1200" b="1">
                <a:latin typeface="Arial"/>
                <a:cs typeface="Arial"/>
              </a:rPr>
              <a:t>Secretário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Administração</a:t>
            </a:r>
            <a:endParaRPr sz="1200">
              <a:latin typeface="Arial"/>
              <a:cs typeface="Arial"/>
            </a:endParaRPr>
          </a:p>
          <a:p>
            <a:pPr marL="698500">
              <a:lnSpc>
                <a:spcPts val="1330"/>
              </a:lnSpc>
            </a:pPr>
            <a:r>
              <a:rPr dirty="0" sz="1200" b="1">
                <a:latin typeface="Arial"/>
                <a:cs typeface="Arial"/>
              </a:rPr>
              <a:t>Matr.</a:t>
            </a:r>
            <a:r>
              <a:rPr dirty="0" sz="1200" spc="-5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20433926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secgov</dc:creator>
  <dc:title>Estado do Rio de  Janeiro</dc:title>
  <dcterms:created xsi:type="dcterms:W3CDTF">2025-08-21T18:30:45Z</dcterms:created>
  <dcterms:modified xsi:type="dcterms:W3CDTF">2025-08-21T18:30:45Z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2025-08-21T00:00:00Z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2025-08-21T00:00:00Z</vt:filetime>
  </property>
  <property fmtid="{D5CDD505-2E9C-101B-9397-08002B2CF9AE}" pid="5" name="Producer">
    <vt:lpwstr>www.ilovepdf.com</vt:lpwstr>
  </property>
</Properties>
</file>