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9600" y="570864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8407" y="624585"/>
            <a:ext cx="2542540" cy="6127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 i="1">
                <a:latin typeface="Calibri"/>
                <a:cs typeface="Calibri"/>
              </a:rPr>
              <a:t>Estado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2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75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3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932" y="1926463"/>
            <a:ext cx="6240145" cy="32480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10"/>
              </a:spcBef>
            </a:pPr>
            <a:r>
              <a:rPr dirty="0" sz="1500" b="1">
                <a:latin typeface="Times New Roman"/>
                <a:cs typeface="Times New Roman"/>
              </a:rPr>
              <a:t>PORTARIA</a:t>
            </a:r>
            <a:r>
              <a:rPr dirty="0" sz="1500" spc="-2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Nº.</a:t>
            </a:r>
            <a:r>
              <a:rPr dirty="0" sz="1500" spc="-3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0523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3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03</a:t>
            </a:r>
            <a:r>
              <a:rPr dirty="0" sz="1500" spc="-2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15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junho</a:t>
            </a:r>
            <a:r>
              <a:rPr dirty="0" sz="1500" spc="-40" b="1">
                <a:latin typeface="Times New Roman"/>
                <a:cs typeface="Times New Roman"/>
              </a:rPr>
              <a:t> </a:t>
            </a:r>
            <a:r>
              <a:rPr dirty="0" sz="1500" b="1">
                <a:latin typeface="Times New Roman"/>
                <a:cs typeface="Times New Roman"/>
              </a:rPr>
              <a:t>de</a:t>
            </a:r>
            <a:r>
              <a:rPr dirty="0" sz="1500" spc="-35" b="1">
                <a:latin typeface="Times New Roman"/>
                <a:cs typeface="Times New Roman"/>
              </a:rPr>
              <a:t> </a:t>
            </a:r>
            <a:r>
              <a:rPr dirty="0" sz="1500" spc="-10" b="1">
                <a:latin typeface="Times New Roman"/>
                <a:cs typeface="Times New Roman"/>
              </a:rPr>
              <a:t>2025.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1500">
              <a:latin typeface="Times New Roman"/>
              <a:cs typeface="Times New Roman"/>
            </a:endParaRPr>
          </a:p>
          <a:p>
            <a:pPr algn="just" marL="12700" marR="12700" indent="45720">
              <a:lnSpc>
                <a:spcPts val="1610"/>
              </a:lnSpc>
            </a:pPr>
            <a:r>
              <a:rPr dirty="0" sz="1400" b="1">
                <a:latin typeface="Times New Roman"/>
                <a:cs typeface="Times New Roman"/>
              </a:rPr>
              <a:t>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SEROPÉDICA,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Estado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Rio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Janeiro,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no </a:t>
            </a:r>
            <a:r>
              <a:rPr dirty="0" sz="1400" b="1">
                <a:latin typeface="Times New Roman"/>
                <a:cs typeface="Times New Roman"/>
              </a:rPr>
              <a:t>uso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suas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atribuições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que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lhe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são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conferidas,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na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forma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Art.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74,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incisos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V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VII, </a:t>
            </a:r>
            <a:r>
              <a:rPr dirty="0" sz="1400" b="1">
                <a:latin typeface="Times New Roman"/>
                <a:cs typeface="Times New Roman"/>
              </a:rPr>
              <a:t>da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Lei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Orgânica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Município</a:t>
            </a:r>
            <a:r>
              <a:rPr dirty="0" sz="1200" spc="-10">
                <a:latin typeface="Times New Roman"/>
                <a:cs typeface="Times New Roman"/>
              </a:rPr>
              <a:t>,</a:t>
            </a:r>
            <a:endParaRPr sz="1200">
              <a:latin typeface="Times New Roman"/>
              <a:cs typeface="Times New Roman"/>
            </a:endParaRPr>
          </a:p>
          <a:p>
            <a:pPr algn="r" marR="635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1º</a:t>
            </a:r>
            <a:r>
              <a:rPr dirty="0" sz="1300" spc="1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Fica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disposto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CESSÃO</a:t>
            </a:r>
            <a:r>
              <a:rPr dirty="0" sz="1300" spc="170" b="1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da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servidora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ELAINE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GONÇALVES</a:t>
            </a:r>
            <a:r>
              <a:rPr dirty="0" sz="1300" spc="17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RAMOS</a:t>
            </a:r>
            <a:r>
              <a:rPr dirty="0" sz="1300" spc="165" b="1">
                <a:latin typeface="Times New Roman"/>
                <a:cs typeface="Times New Roman"/>
              </a:rPr>
              <a:t> </a:t>
            </a:r>
            <a:r>
              <a:rPr dirty="0" sz="1300" spc="-25" b="1">
                <a:latin typeface="Times New Roman"/>
                <a:cs typeface="Times New Roman"/>
              </a:rPr>
              <a:t>DOS </a:t>
            </a:r>
            <a:r>
              <a:rPr dirty="0" sz="1300" b="1">
                <a:latin typeface="Times New Roman"/>
                <a:cs typeface="Times New Roman"/>
              </a:rPr>
              <a:t>SANTOS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Matrícula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n.º13.404,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Inspetora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de</a:t>
            </a:r>
            <a:r>
              <a:rPr dirty="0" sz="1300" spc="-1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Alunos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lotada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Secretaria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Educação,</a:t>
            </a:r>
            <a:r>
              <a:rPr dirty="0" sz="1300" spc="-2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para </a:t>
            </a:r>
            <a:r>
              <a:rPr dirty="0" sz="1300">
                <a:latin typeface="Times New Roman"/>
                <a:cs typeface="Times New Roman"/>
              </a:rPr>
              <a:t>prestar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serviços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na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Secretaria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Municipal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Educação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Paracambi,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fim</a:t>
            </a:r>
            <a:r>
              <a:rPr dirty="0" sz="1300" spc="1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exercer</a:t>
            </a:r>
            <a:r>
              <a:rPr dirty="0" sz="1300" spc="160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suas </a:t>
            </a:r>
            <a:r>
              <a:rPr dirty="0" sz="1300">
                <a:latin typeface="Times New Roman"/>
                <a:cs typeface="Times New Roman"/>
              </a:rPr>
              <a:t>atividades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laborais nesse</a:t>
            </a:r>
            <a:r>
              <a:rPr dirty="0" sz="1300" spc="-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Órgão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e, com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ônus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para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essa</a:t>
            </a:r>
            <a:r>
              <a:rPr dirty="0" sz="1300" spc="-10">
                <a:latin typeface="Times New Roman"/>
                <a:cs typeface="Times New Roman"/>
              </a:rPr>
              <a:t> Prefeitura.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490"/>
              </a:lnSpc>
            </a:pPr>
            <a:r>
              <a:rPr dirty="0" sz="1300">
                <a:latin typeface="Times New Roman"/>
                <a:cs typeface="Times New Roman"/>
              </a:rPr>
              <a:t>Art.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2º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-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cessão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disposta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nesta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Portaria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tem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efeitos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retroagidos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01</a:t>
            </a:r>
            <a:r>
              <a:rPr dirty="0" sz="1300" spc="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junho</a:t>
            </a:r>
            <a:r>
              <a:rPr dirty="0" sz="1300" spc="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-25">
                <a:latin typeface="Times New Roman"/>
                <a:cs typeface="Times New Roman"/>
              </a:rPr>
              <a:t>com </a:t>
            </a:r>
            <a:r>
              <a:rPr dirty="0" sz="1300">
                <a:latin typeface="Times New Roman"/>
                <a:cs typeface="Times New Roman"/>
              </a:rPr>
              <a:t>término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31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dezembro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de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2025,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revogadas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as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disposições</a:t>
            </a:r>
            <a:r>
              <a:rPr dirty="0" sz="1300" spc="-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em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contrário.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39158" y="5710173"/>
            <a:ext cx="2504440" cy="2235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5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75734" y="6926706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8270" marR="5080" indent="-11620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</dc:creator>
  <dcterms:created xsi:type="dcterms:W3CDTF">2025-08-21T18:33:13Z</dcterms:created>
  <dcterms:modified xsi:type="dcterms:W3CDTF">2025-08-21T18:33:13Z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