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53042" y="1142593"/>
            <a:ext cx="2654300" cy="804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 spc="-20" b="1">
                <a:latin typeface="Arial"/>
                <a:cs typeface="Arial"/>
              </a:rPr>
              <a:t>ESTADO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JANEIRO</a:t>
            </a:r>
            <a:endParaRPr sz="1000">
              <a:latin typeface="Arial"/>
              <a:cs typeface="Arial"/>
            </a:endParaRPr>
          </a:p>
          <a:p>
            <a:pPr algn="ctr" marL="12065" marR="5080">
              <a:lnSpc>
                <a:spcPts val="2490"/>
              </a:lnSpc>
              <a:spcBef>
                <a:spcPts val="50"/>
              </a:spcBef>
            </a:pP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MUNICIPAL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spc="-20" b="1">
                <a:latin typeface="Arial"/>
                <a:cs typeface="Arial"/>
              </a:rPr>
              <a:t>PORTARIA</a:t>
            </a:r>
            <a:r>
              <a:rPr dirty="0" sz="1000" b="1">
                <a:latin typeface="Arial"/>
                <a:cs typeface="Arial"/>
              </a:rPr>
              <a:t> Nº </a:t>
            </a:r>
            <a:r>
              <a:rPr dirty="0" sz="1000" spc="-10" b="1">
                <a:latin typeface="Arial"/>
                <a:cs typeface="Arial"/>
              </a:rPr>
              <a:t>567/2025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435" y="2343818"/>
            <a:ext cx="5425440" cy="2776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8890">
              <a:lnSpc>
                <a:spcPct val="143700"/>
              </a:lnSpc>
              <a:spcBef>
                <a:spcPts val="100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10160">
              <a:lnSpc>
                <a:spcPct val="146200"/>
              </a:lnSpc>
              <a:spcBef>
                <a:spcPts val="770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REFERENTE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ADMINISTRATIVO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5058//2025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0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715">
              <a:lnSpc>
                <a:spcPct val="143700"/>
              </a:lnSpc>
              <a:spcBef>
                <a:spcPts val="80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2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2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2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Ata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Registro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Preços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1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024/2025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a </a:t>
            </a:r>
            <a:r>
              <a:rPr dirty="0" sz="1000">
                <a:latin typeface="Arial MT"/>
                <a:cs typeface="Arial MT"/>
              </a:rPr>
              <a:t>Prestação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Serviços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Preventiva,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Corretiva,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Mecânica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Elétrica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Ônibus </a:t>
            </a:r>
            <a:r>
              <a:rPr dirty="0" sz="1000">
                <a:latin typeface="Arial MT"/>
                <a:cs typeface="Arial MT"/>
              </a:rPr>
              <a:t>Escolares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atender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Secretaria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Educação</a:t>
            </a:r>
            <a:r>
              <a:rPr dirty="0" sz="1000" b="1">
                <a:latin typeface="Arial"/>
                <a:cs typeface="Arial"/>
              </a:rPr>
              <a:t>,</a:t>
            </a:r>
            <a:r>
              <a:rPr dirty="0" sz="1000" spc="6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MUNICÍPIO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SEROPÉDICA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Fernandes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Veículos Automotores.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9191" y="5562775"/>
            <a:ext cx="4532630" cy="826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Arial MT"/>
                <a:cs typeface="Arial MT"/>
              </a:rPr>
              <a:t>André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Luiz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24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Couto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Cavalcante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 Coordenador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Técnico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Transporte -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3213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latin typeface="Arial MT"/>
                <a:cs typeface="Arial MT"/>
              </a:rPr>
              <a:t>Roberto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Brito Borges da Silva - Subsecretário de Infraestrutura -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 </a:t>
            </a:r>
            <a:r>
              <a:rPr dirty="0" sz="900" spc="-10">
                <a:latin typeface="Arial MT"/>
                <a:cs typeface="Arial MT"/>
              </a:rPr>
              <a:t>290433311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900">
                <a:latin typeface="Arial MT"/>
                <a:cs typeface="Arial MT"/>
              </a:rPr>
              <a:t>Fabiana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 Pimenta - Diretora de materiais -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 </a:t>
            </a:r>
            <a:r>
              <a:rPr dirty="0" sz="900" spc="-10">
                <a:latin typeface="Arial MT"/>
                <a:cs typeface="Arial MT"/>
              </a:rPr>
              <a:t>290433324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7435" y="6793186"/>
            <a:ext cx="5425440" cy="681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1430">
              <a:lnSpc>
                <a:spcPct val="1102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1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13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549015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15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julho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2025.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86705" y="8325642"/>
            <a:ext cx="1786889" cy="463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05740">
              <a:lnSpc>
                <a:spcPct val="143700"/>
              </a:lnSpc>
              <a:spcBef>
                <a:spcPts val="100"/>
              </a:spcBef>
            </a:pPr>
            <a:r>
              <a:rPr dirty="0" sz="1000" spc="-10">
                <a:latin typeface="Arial MT"/>
                <a:cs typeface="Arial MT"/>
              </a:rPr>
              <a:t>PREFEITO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487" y="473374"/>
            <a:ext cx="581025" cy="6144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Portaria Manutenção Ônibus Escolares 2025.docx</dc:title>
  <dcterms:created xsi:type="dcterms:W3CDTF">2025-08-29T14:56:11Z</dcterms:created>
  <dcterms:modified xsi:type="dcterms:W3CDTF">2025-08-29T14:56:11Z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Producer">
    <vt:lpwstr>Skia/PDF m140 Google Docs Renderer</vt:lpwstr>
  </property>
  <property fmtid="{D5CDD505-2E9C-101B-9397-08002B2CF9AE}" pid="4" name="LastSaved">
    <vt:filetime>2025-08-29T00:00:00Z</vt:filetime>
  </property>
</Properties>
</file>