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17920" cy="62268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523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563/2025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Procuradoria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Geral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6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12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499/2025,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EMPRESA</a:t>
            </a:r>
            <a:r>
              <a:rPr dirty="0" sz="1200" spc="12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SERVAUX</a:t>
            </a:r>
            <a:r>
              <a:rPr dirty="0" sz="1200" spc="15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SERVIÇOS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spc="-50" b="1">
                <a:latin typeface="Times New Roman"/>
                <a:cs typeface="Times New Roman"/>
              </a:rPr>
              <a:t>&amp; </a:t>
            </a:r>
            <a:r>
              <a:rPr dirty="0" sz="1200" b="1">
                <a:latin typeface="Times New Roman"/>
                <a:cs typeface="Times New Roman"/>
              </a:rPr>
              <a:t>COMÉRCIO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EM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TECNOLOGIA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INFORMAÇÃO </a:t>
            </a:r>
            <a:r>
              <a:rPr dirty="0" sz="1200" spc="-10" b="1">
                <a:latin typeface="Times New Roman"/>
                <a:cs typeface="Times New Roman"/>
              </a:rPr>
              <a:t>LTDA,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CNPJ: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28.014.884/0001-</a:t>
            </a:r>
            <a:r>
              <a:rPr dirty="0" sz="1200" spc="-25" b="1">
                <a:latin typeface="Times New Roman"/>
                <a:cs typeface="Times New Roman"/>
              </a:rPr>
              <a:t>52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6985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 para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10">
                <a:latin typeface="Times New Roman"/>
                <a:cs typeface="Times New Roman"/>
              </a:rPr>
              <a:t> administrativo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499/2025.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285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Natalia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Klen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Gonçalves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dos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Santos</a:t>
            </a:r>
            <a:r>
              <a:rPr dirty="0" sz="1100" spc="1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Matrícula: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290433529;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Flávia</a:t>
            </a:r>
            <a:r>
              <a:rPr dirty="0" sz="1100" spc="-5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Regina</a:t>
            </a:r>
            <a:r>
              <a:rPr dirty="0" sz="1100" spc="-10" b="1">
                <a:latin typeface="Times New Roman"/>
                <a:cs typeface="Times New Roman"/>
              </a:rPr>
              <a:t> de</a:t>
            </a:r>
            <a:r>
              <a:rPr dirty="0" sz="1100" spc="-7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Abreu</a:t>
            </a:r>
            <a:r>
              <a:rPr dirty="0" sz="1100" spc="-5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Teixeira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Messere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Matrícula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290433485.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08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julho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algn="r" marR="8890">
              <a:lnSpc>
                <a:spcPct val="100000"/>
              </a:lnSpc>
              <a:spcBef>
                <a:spcPts val="132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08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julho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2332990" marR="2331085">
              <a:lnSpc>
                <a:spcPct val="1100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2025-08-29T15:34:26Z</dcterms:created>
  <dcterms:modified xsi:type="dcterms:W3CDTF">2025-08-29T15:34:26Z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2025-08-29T00:00:00Z</vt:filetime>
  </property>
  <property fmtid="{D5CDD505-2E9C-101B-9397-08002B2CF9AE}" pid="5" name="Producer">
    <vt:lpwstr>www.ilovepdf.com</vt:lpwstr>
  </property>
</Properties>
</file>