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Relationship Id="rId35" Type="http://schemas.openxmlformats.org/officeDocument/2006/relationships/image" Target="../media/image34.png"/><Relationship Id="rId36" Type="http://schemas.openxmlformats.org/officeDocument/2006/relationships/image" Target="../media/image35.png"/><Relationship Id="rId37" Type="http://schemas.openxmlformats.org/officeDocument/2006/relationships/image" Target="../media/image36.png"/><Relationship Id="rId38" Type="http://schemas.openxmlformats.org/officeDocument/2006/relationships/image" Target="../media/image37.png"/><Relationship Id="rId39" Type="http://schemas.openxmlformats.org/officeDocument/2006/relationships/image" Target="../media/image38.png"/><Relationship Id="rId40" Type="http://schemas.openxmlformats.org/officeDocument/2006/relationships/image" Target="../media/image39.png"/><Relationship Id="rId41" Type="http://schemas.openxmlformats.org/officeDocument/2006/relationships/image" Target="../media/image40.png"/><Relationship Id="rId42" Type="http://schemas.openxmlformats.org/officeDocument/2006/relationships/image" Target="../media/image41.png"/><Relationship Id="rId43" Type="http://schemas.openxmlformats.org/officeDocument/2006/relationships/image" Target="../media/image4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8076" y="574548"/>
            <a:ext cx="711707" cy="70866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7804" y="687419"/>
            <a:ext cx="1806892" cy="12668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7805" y="892016"/>
            <a:ext cx="2616422" cy="357282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2211794" y="2195995"/>
            <a:ext cx="786765" cy="111760"/>
          </a:xfrm>
          <a:custGeom>
            <a:avLst/>
            <a:gdLst/>
            <a:ahLst/>
            <a:cxnLst/>
            <a:rect l="l" t="t" r="r" b="b"/>
            <a:pathLst>
              <a:path w="786764" h="111760">
                <a:moveTo>
                  <a:pt x="84010" y="25996"/>
                </a:moveTo>
                <a:lnTo>
                  <a:pt x="82804" y="19900"/>
                </a:lnTo>
                <a:lnTo>
                  <a:pt x="82486" y="18288"/>
                </a:lnTo>
                <a:lnTo>
                  <a:pt x="77914" y="13716"/>
                </a:lnTo>
                <a:lnTo>
                  <a:pt x="73342" y="7620"/>
                </a:lnTo>
                <a:lnTo>
                  <a:pt x="68770" y="4572"/>
                </a:lnTo>
                <a:lnTo>
                  <a:pt x="62674" y="3048"/>
                </a:lnTo>
                <a:lnTo>
                  <a:pt x="61150" y="2743"/>
                </a:lnTo>
                <a:lnTo>
                  <a:pt x="61150" y="30568"/>
                </a:lnTo>
                <a:lnTo>
                  <a:pt x="61150" y="41236"/>
                </a:lnTo>
                <a:lnTo>
                  <a:pt x="55054" y="47332"/>
                </a:lnTo>
                <a:lnTo>
                  <a:pt x="51917" y="48856"/>
                </a:lnTo>
                <a:lnTo>
                  <a:pt x="48869" y="50380"/>
                </a:lnTo>
                <a:lnTo>
                  <a:pt x="22961" y="50380"/>
                </a:lnTo>
                <a:lnTo>
                  <a:pt x="22961" y="19900"/>
                </a:lnTo>
                <a:lnTo>
                  <a:pt x="48869" y="19900"/>
                </a:lnTo>
                <a:lnTo>
                  <a:pt x="51917" y="21424"/>
                </a:lnTo>
                <a:lnTo>
                  <a:pt x="55054" y="22948"/>
                </a:lnTo>
                <a:lnTo>
                  <a:pt x="58102" y="24472"/>
                </a:lnTo>
                <a:lnTo>
                  <a:pt x="61150" y="30568"/>
                </a:lnTo>
                <a:lnTo>
                  <a:pt x="61150" y="2743"/>
                </a:lnTo>
                <a:lnTo>
                  <a:pt x="58369" y="2171"/>
                </a:lnTo>
                <a:lnTo>
                  <a:pt x="52336" y="1714"/>
                </a:lnTo>
                <a:lnTo>
                  <a:pt x="43484" y="1524"/>
                </a:lnTo>
                <a:lnTo>
                  <a:pt x="0" y="1524"/>
                </a:lnTo>
                <a:lnTo>
                  <a:pt x="0" y="109918"/>
                </a:lnTo>
                <a:lnTo>
                  <a:pt x="22961" y="109918"/>
                </a:lnTo>
                <a:lnTo>
                  <a:pt x="22961" y="68668"/>
                </a:lnTo>
                <a:lnTo>
                  <a:pt x="55054" y="68668"/>
                </a:lnTo>
                <a:lnTo>
                  <a:pt x="59626" y="67144"/>
                </a:lnTo>
                <a:lnTo>
                  <a:pt x="64198" y="67144"/>
                </a:lnTo>
                <a:lnTo>
                  <a:pt x="67246" y="65620"/>
                </a:lnTo>
                <a:lnTo>
                  <a:pt x="71818" y="62572"/>
                </a:lnTo>
                <a:lnTo>
                  <a:pt x="77914" y="56476"/>
                </a:lnTo>
                <a:lnTo>
                  <a:pt x="80962" y="51904"/>
                </a:lnTo>
                <a:lnTo>
                  <a:pt x="81470" y="50380"/>
                </a:lnTo>
                <a:lnTo>
                  <a:pt x="82486" y="47332"/>
                </a:lnTo>
                <a:lnTo>
                  <a:pt x="84010" y="41236"/>
                </a:lnTo>
                <a:lnTo>
                  <a:pt x="84010" y="25996"/>
                </a:lnTo>
                <a:close/>
              </a:path>
              <a:path w="786764" h="111760">
                <a:moveTo>
                  <a:pt x="204685" y="56476"/>
                </a:moveTo>
                <a:lnTo>
                  <a:pt x="203593" y="43599"/>
                </a:lnTo>
                <a:lnTo>
                  <a:pt x="200494" y="32283"/>
                </a:lnTo>
                <a:lnTo>
                  <a:pt x="195694" y="22364"/>
                </a:lnTo>
                <a:lnTo>
                  <a:pt x="192747" y="18288"/>
                </a:lnTo>
                <a:lnTo>
                  <a:pt x="189445" y="13716"/>
                </a:lnTo>
                <a:lnTo>
                  <a:pt x="181737" y="7721"/>
                </a:lnTo>
                <a:lnTo>
                  <a:pt x="181737" y="54952"/>
                </a:lnTo>
                <a:lnTo>
                  <a:pt x="181648" y="56476"/>
                </a:lnTo>
                <a:lnTo>
                  <a:pt x="160401" y="93154"/>
                </a:lnTo>
                <a:lnTo>
                  <a:pt x="142113" y="93154"/>
                </a:lnTo>
                <a:lnTo>
                  <a:pt x="134391" y="90106"/>
                </a:lnTo>
                <a:lnTo>
                  <a:pt x="129819" y="84010"/>
                </a:lnTo>
                <a:lnTo>
                  <a:pt x="125818" y="78828"/>
                </a:lnTo>
                <a:lnTo>
                  <a:pt x="122961" y="72339"/>
                </a:lnTo>
                <a:lnTo>
                  <a:pt x="121246" y="64427"/>
                </a:lnTo>
                <a:lnTo>
                  <a:pt x="120675" y="54952"/>
                </a:lnTo>
                <a:lnTo>
                  <a:pt x="121246" y="46380"/>
                </a:lnTo>
                <a:lnTo>
                  <a:pt x="122961" y="38950"/>
                </a:lnTo>
                <a:lnTo>
                  <a:pt x="125818" y="32664"/>
                </a:lnTo>
                <a:lnTo>
                  <a:pt x="129819" y="27520"/>
                </a:lnTo>
                <a:lnTo>
                  <a:pt x="134391" y="21424"/>
                </a:lnTo>
                <a:lnTo>
                  <a:pt x="142113" y="18288"/>
                </a:lnTo>
                <a:lnTo>
                  <a:pt x="160401" y="18288"/>
                </a:lnTo>
                <a:lnTo>
                  <a:pt x="168021" y="21424"/>
                </a:lnTo>
                <a:lnTo>
                  <a:pt x="172593" y="27520"/>
                </a:lnTo>
                <a:lnTo>
                  <a:pt x="176593" y="32664"/>
                </a:lnTo>
                <a:lnTo>
                  <a:pt x="179451" y="38950"/>
                </a:lnTo>
                <a:lnTo>
                  <a:pt x="181165" y="46380"/>
                </a:lnTo>
                <a:lnTo>
                  <a:pt x="181737" y="54952"/>
                </a:lnTo>
                <a:lnTo>
                  <a:pt x="181737" y="7721"/>
                </a:lnTo>
                <a:lnTo>
                  <a:pt x="172605" y="3429"/>
                </a:lnTo>
                <a:lnTo>
                  <a:pt x="162356" y="850"/>
                </a:lnTo>
                <a:lnTo>
                  <a:pt x="151257" y="0"/>
                </a:lnTo>
                <a:lnTo>
                  <a:pt x="134391" y="0"/>
                </a:lnTo>
                <a:lnTo>
                  <a:pt x="102387" y="29044"/>
                </a:lnTo>
                <a:lnTo>
                  <a:pt x="97815" y="56476"/>
                </a:lnTo>
                <a:lnTo>
                  <a:pt x="98704" y="68541"/>
                </a:lnTo>
                <a:lnTo>
                  <a:pt x="120510" y="103720"/>
                </a:lnTo>
                <a:lnTo>
                  <a:pt x="151257" y="111442"/>
                </a:lnTo>
                <a:lnTo>
                  <a:pt x="162356" y="110578"/>
                </a:lnTo>
                <a:lnTo>
                  <a:pt x="172605" y="108013"/>
                </a:lnTo>
                <a:lnTo>
                  <a:pt x="181724" y="103720"/>
                </a:lnTo>
                <a:lnTo>
                  <a:pt x="189445" y="97726"/>
                </a:lnTo>
                <a:lnTo>
                  <a:pt x="192773" y="93154"/>
                </a:lnTo>
                <a:lnTo>
                  <a:pt x="195694" y="89154"/>
                </a:lnTo>
                <a:lnTo>
                  <a:pt x="200494" y="79425"/>
                </a:lnTo>
                <a:lnTo>
                  <a:pt x="203593" y="68541"/>
                </a:lnTo>
                <a:lnTo>
                  <a:pt x="204685" y="56476"/>
                </a:lnTo>
                <a:close/>
              </a:path>
              <a:path w="786764" h="111760">
                <a:moveTo>
                  <a:pt x="319278" y="109918"/>
                </a:moveTo>
                <a:lnTo>
                  <a:pt x="305473" y="88582"/>
                </a:lnTo>
                <a:lnTo>
                  <a:pt x="300901" y="80962"/>
                </a:lnTo>
                <a:lnTo>
                  <a:pt x="296329" y="74866"/>
                </a:lnTo>
                <a:lnTo>
                  <a:pt x="293281" y="71818"/>
                </a:lnTo>
                <a:lnTo>
                  <a:pt x="290233" y="67144"/>
                </a:lnTo>
                <a:lnTo>
                  <a:pt x="287185" y="64096"/>
                </a:lnTo>
                <a:lnTo>
                  <a:pt x="281089" y="62572"/>
                </a:lnTo>
                <a:lnTo>
                  <a:pt x="291757" y="61048"/>
                </a:lnTo>
                <a:lnTo>
                  <a:pt x="297853" y="58000"/>
                </a:lnTo>
                <a:lnTo>
                  <a:pt x="308521" y="47332"/>
                </a:lnTo>
                <a:lnTo>
                  <a:pt x="310045" y="39712"/>
                </a:lnTo>
                <a:lnTo>
                  <a:pt x="310045" y="25996"/>
                </a:lnTo>
                <a:lnTo>
                  <a:pt x="308521" y="19900"/>
                </a:lnTo>
                <a:lnTo>
                  <a:pt x="305473" y="15240"/>
                </a:lnTo>
                <a:lnTo>
                  <a:pt x="302425" y="9144"/>
                </a:lnTo>
                <a:lnTo>
                  <a:pt x="297853" y="6096"/>
                </a:lnTo>
                <a:lnTo>
                  <a:pt x="293281" y="4572"/>
                </a:lnTo>
                <a:lnTo>
                  <a:pt x="288366" y="2806"/>
                </a:lnTo>
                <a:lnTo>
                  <a:pt x="287185" y="2628"/>
                </a:lnTo>
                <a:lnTo>
                  <a:pt x="287185" y="25996"/>
                </a:lnTo>
                <a:lnTo>
                  <a:pt x="287185" y="39712"/>
                </a:lnTo>
                <a:lnTo>
                  <a:pt x="285661" y="41236"/>
                </a:lnTo>
                <a:lnTo>
                  <a:pt x="284137" y="44284"/>
                </a:lnTo>
                <a:lnTo>
                  <a:pt x="282613" y="45808"/>
                </a:lnTo>
                <a:lnTo>
                  <a:pt x="279565" y="45808"/>
                </a:lnTo>
                <a:lnTo>
                  <a:pt x="276517" y="47332"/>
                </a:lnTo>
                <a:lnTo>
                  <a:pt x="242887" y="47332"/>
                </a:lnTo>
                <a:lnTo>
                  <a:pt x="242887" y="19900"/>
                </a:lnTo>
                <a:lnTo>
                  <a:pt x="279565" y="19900"/>
                </a:lnTo>
                <a:lnTo>
                  <a:pt x="282613" y="21424"/>
                </a:lnTo>
                <a:lnTo>
                  <a:pt x="287185" y="25996"/>
                </a:lnTo>
                <a:lnTo>
                  <a:pt x="287185" y="2628"/>
                </a:lnTo>
                <a:lnTo>
                  <a:pt x="282600" y="1905"/>
                </a:lnTo>
                <a:lnTo>
                  <a:pt x="274675" y="1524"/>
                </a:lnTo>
                <a:lnTo>
                  <a:pt x="221462" y="1524"/>
                </a:lnTo>
                <a:lnTo>
                  <a:pt x="221462" y="109918"/>
                </a:lnTo>
                <a:lnTo>
                  <a:pt x="242887" y="109918"/>
                </a:lnTo>
                <a:lnTo>
                  <a:pt x="242887" y="64096"/>
                </a:lnTo>
                <a:lnTo>
                  <a:pt x="253555" y="64096"/>
                </a:lnTo>
                <a:lnTo>
                  <a:pt x="256603" y="65620"/>
                </a:lnTo>
                <a:lnTo>
                  <a:pt x="258127" y="65620"/>
                </a:lnTo>
                <a:lnTo>
                  <a:pt x="261175" y="67144"/>
                </a:lnTo>
                <a:lnTo>
                  <a:pt x="262699" y="68668"/>
                </a:lnTo>
                <a:lnTo>
                  <a:pt x="265747" y="70294"/>
                </a:lnTo>
                <a:lnTo>
                  <a:pt x="267271" y="73342"/>
                </a:lnTo>
                <a:lnTo>
                  <a:pt x="271945" y="77914"/>
                </a:lnTo>
                <a:lnTo>
                  <a:pt x="276517" y="87058"/>
                </a:lnTo>
                <a:lnTo>
                  <a:pt x="293281" y="109918"/>
                </a:lnTo>
                <a:lnTo>
                  <a:pt x="319278" y="109918"/>
                </a:lnTo>
                <a:close/>
              </a:path>
              <a:path w="786764" h="111760">
                <a:moveTo>
                  <a:pt x="410908" y="1968"/>
                </a:moveTo>
                <a:lnTo>
                  <a:pt x="323850" y="1968"/>
                </a:lnTo>
                <a:lnTo>
                  <a:pt x="323850" y="19748"/>
                </a:lnTo>
                <a:lnTo>
                  <a:pt x="355854" y="19748"/>
                </a:lnTo>
                <a:lnTo>
                  <a:pt x="355854" y="109918"/>
                </a:lnTo>
                <a:lnTo>
                  <a:pt x="377291" y="109918"/>
                </a:lnTo>
                <a:lnTo>
                  <a:pt x="377291" y="19748"/>
                </a:lnTo>
                <a:lnTo>
                  <a:pt x="410908" y="19748"/>
                </a:lnTo>
                <a:lnTo>
                  <a:pt x="410908" y="1968"/>
                </a:lnTo>
                <a:close/>
              </a:path>
              <a:path w="786764" h="111760">
                <a:moveTo>
                  <a:pt x="523875" y="109918"/>
                </a:moveTo>
                <a:lnTo>
                  <a:pt x="514248" y="85534"/>
                </a:lnTo>
                <a:lnTo>
                  <a:pt x="506996" y="67144"/>
                </a:lnTo>
                <a:lnTo>
                  <a:pt x="490766" y="25996"/>
                </a:lnTo>
                <a:lnTo>
                  <a:pt x="484149" y="9245"/>
                </a:lnTo>
                <a:lnTo>
                  <a:pt x="484149" y="67144"/>
                </a:lnTo>
                <a:lnTo>
                  <a:pt x="453669" y="67144"/>
                </a:lnTo>
                <a:lnTo>
                  <a:pt x="468909" y="25996"/>
                </a:lnTo>
                <a:lnTo>
                  <a:pt x="484149" y="67144"/>
                </a:lnTo>
                <a:lnTo>
                  <a:pt x="484149" y="9245"/>
                </a:lnTo>
                <a:lnTo>
                  <a:pt x="481101" y="1524"/>
                </a:lnTo>
                <a:lnTo>
                  <a:pt x="456717" y="1524"/>
                </a:lnTo>
                <a:lnTo>
                  <a:pt x="413956" y="109918"/>
                </a:lnTo>
                <a:lnTo>
                  <a:pt x="438340" y="109918"/>
                </a:lnTo>
                <a:lnTo>
                  <a:pt x="447573" y="85534"/>
                </a:lnTo>
                <a:lnTo>
                  <a:pt x="490347" y="85534"/>
                </a:lnTo>
                <a:lnTo>
                  <a:pt x="499491" y="109918"/>
                </a:lnTo>
                <a:lnTo>
                  <a:pt x="523875" y="109918"/>
                </a:lnTo>
                <a:close/>
              </a:path>
              <a:path w="786764" h="111760">
                <a:moveTo>
                  <a:pt x="630834" y="109918"/>
                </a:moveTo>
                <a:lnTo>
                  <a:pt x="617118" y="88582"/>
                </a:lnTo>
                <a:lnTo>
                  <a:pt x="612457" y="80962"/>
                </a:lnTo>
                <a:lnTo>
                  <a:pt x="607885" y="74866"/>
                </a:lnTo>
                <a:lnTo>
                  <a:pt x="604837" y="71818"/>
                </a:lnTo>
                <a:lnTo>
                  <a:pt x="601789" y="67144"/>
                </a:lnTo>
                <a:lnTo>
                  <a:pt x="597217" y="64096"/>
                </a:lnTo>
                <a:lnTo>
                  <a:pt x="592645" y="62572"/>
                </a:lnTo>
                <a:lnTo>
                  <a:pt x="603313" y="61048"/>
                </a:lnTo>
                <a:lnTo>
                  <a:pt x="609409" y="58000"/>
                </a:lnTo>
                <a:lnTo>
                  <a:pt x="613981" y="51904"/>
                </a:lnTo>
                <a:lnTo>
                  <a:pt x="620166" y="47332"/>
                </a:lnTo>
                <a:lnTo>
                  <a:pt x="621690" y="39712"/>
                </a:lnTo>
                <a:lnTo>
                  <a:pt x="621690" y="25996"/>
                </a:lnTo>
                <a:lnTo>
                  <a:pt x="620166" y="19900"/>
                </a:lnTo>
                <a:lnTo>
                  <a:pt x="617118" y="15240"/>
                </a:lnTo>
                <a:lnTo>
                  <a:pt x="613981" y="9144"/>
                </a:lnTo>
                <a:lnTo>
                  <a:pt x="609409" y="6096"/>
                </a:lnTo>
                <a:lnTo>
                  <a:pt x="604837" y="4572"/>
                </a:lnTo>
                <a:lnTo>
                  <a:pt x="599935" y="2806"/>
                </a:lnTo>
                <a:lnTo>
                  <a:pt x="598741" y="2628"/>
                </a:lnTo>
                <a:lnTo>
                  <a:pt x="598741" y="25996"/>
                </a:lnTo>
                <a:lnTo>
                  <a:pt x="598741" y="39712"/>
                </a:lnTo>
                <a:lnTo>
                  <a:pt x="597217" y="41236"/>
                </a:lnTo>
                <a:lnTo>
                  <a:pt x="595693" y="44284"/>
                </a:lnTo>
                <a:lnTo>
                  <a:pt x="592645" y="45808"/>
                </a:lnTo>
                <a:lnTo>
                  <a:pt x="591121" y="45808"/>
                </a:lnTo>
                <a:lnTo>
                  <a:pt x="588073" y="47332"/>
                </a:lnTo>
                <a:lnTo>
                  <a:pt x="554443" y="47332"/>
                </a:lnTo>
                <a:lnTo>
                  <a:pt x="554443" y="19900"/>
                </a:lnTo>
                <a:lnTo>
                  <a:pt x="591121" y="19900"/>
                </a:lnTo>
                <a:lnTo>
                  <a:pt x="594169" y="21424"/>
                </a:lnTo>
                <a:lnTo>
                  <a:pt x="595693" y="24472"/>
                </a:lnTo>
                <a:lnTo>
                  <a:pt x="598741" y="25996"/>
                </a:lnTo>
                <a:lnTo>
                  <a:pt x="598741" y="2628"/>
                </a:lnTo>
                <a:lnTo>
                  <a:pt x="594169" y="1905"/>
                </a:lnTo>
                <a:lnTo>
                  <a:pt x="586282" y="1524"/>
                </a:lnTo>
                <a:lnTo>
                  <a:pt x="533107" y="1524"/>
                </a:lnTo>
                <a:lnTo>
                  <a:pt x="533107" y="109918"/>
                </a:lnTo>
                <a:lnTo>
                  <a:pt x="554443" y="109918"/>
                </a:lnTo>
                <a:lnTo>
                  <a:pt x="554443" y="64096"/>
                </a:lnTo>
                <a:lnTo>
                  <a:pt x="563587" y="64096"/>
                </a:lnTo>
                <a:lnTo>
                  <a:pt x="568159" y="65620"/>
                </a:lnTo>
                <a:lnTo>
                  <a:pt x="569683" y="65620"/>
                </a:lnTo>
                <a:lnTo>
                  <a:pt x="572833" y="67144"/>
                </a:lnTo>
                <a:lnTo>
                  <a:pt x="574357" y="68668"/>
                </a:lnTo>
                <a:lnTo>
                  <a:pt x="577405" y="70294"/>
                </a:lnTo>
                <a:lnTo>
                  <a:pt x="578929" y="73342"/>
                </a:lnTo>
                <a:lnTo>
                  <a:pt x="583501" y="77914"/>
                </a:lnTo>
                <a:lnTo>
                  <a:pt x="588073" y="87058"/>
                </a:lnTo>
                <a:lnTo>
                  <a:pt x="604837" y="109918"/>
                </a:lnTo>
                <a:lnTo>
                  <a:pt x="630834" y="109918"/>
                </a:lnTo>
                <a:close/>
              </a:path>
              <a:path w="786764" h="111760">
                <a:moveTo>
                  <a:pt x="663994" y="88"/>
                </a:moveTo>
                <a:lnTo>
                  <a:pt x="641121" y="88"/>
                </a:lnTo>
                <a:lnTo>
                  <a:pt x="641121" y="109816"/>
                </a:lnTo>
                <a:lnTo>
                  <a:pt x="663994" y="109816"/>
                </a:lnTo>
                <a:lnTo>
                  <a:pt x="663994" y="88"/>
                </a:lnTo>
                <a:close/>
              </a:path>
              <a:path w="786764" h="111760">
                <a:moveTo>
                  <a:pt x="786574" y="109918"/>
                </a:moveTo>
                <a:lnTo>
                  <a:pt x="776605" y="85534"/>
                </a:lnTo>
                <a:lnTo>
                  <a:pt x="769099" y="67144"/>
                </a:lnTo>
                <a:lnTo>
                  <a:pt x="752284" y="25996"/>
                </a:lnTo>
                <a:lnTo>
                  <a:pt x="745426" y="9207"/>
                </a:lnTo>
                <a:lnTo>
                  <a:pt x="745426" y="67144"/>
                </a:lnTo>
                <a:lnTo>
                  <a:pt x="716381" y="67144"/>
                </a:lnTo>
                <a:lnTo>
                  <a:pt x="730097" y="25996"/>
                </a:lnTo>
                <a:lnTo>
                  <a:pt x="745426" y="67144"/>
                </a:lnTo>
                <a:lnTo>
                  <a:pt x="745426" y="9207"/>
                </a:lnTo>
                <a:lnTo>
                  <a:pt x="742289" y="1524"/>
                </a:lnTo>
                <a:lnTo>
                  <a:pt x="719429" y="1524"/>
                </a:lnTo>
                <a:lnTo>
                  <a:pt x="676656" y="109918"/>
                </a:lnTo>
                <a:lnTo>
                  <a:pt x="699516" y="109918"/>
                </a:lnTo>
                <a:lnTo>
                  <a:pt x="708761" y="85534"/>
                </a:lnTo>
                <a:lnTo>
                  <a:pt x="753046" y="85534"/>
                </a:lnTo>
                <a:lnTo>
                  <a:pt x="762190" y="109918"/>
                </a:lnTo>
                <a:lnTo>
                  <a:pt x="786574" y="1099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48857" y="2195988"/>
            <a:ext cx="188118" cy="109918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3302412" y="2195988"/>
            <a:ext cx="236854" cy="111760"/>
            <a:chOff x="3302412" y="2195988"/>
            <a:chExt cx="236854" cy="111760"/>
          </a:xfrm>
        </p:grpSpPr>
        <p:sp>
          <p:nvSpPr>
            <p:cNvPr id="8" name="object 8" descr=""/>
            <p:cNvSpPr/>
            <p:nvPr/>
          </p:nvSpPr>
          <p:spPr>
            <a:xfrm>
              <a:off x="3302412" y="2195988"/>
              <a:ext cx="48895" cy="110489"/>
            </a:xfrm>
            <a:custGeom>
              <a:avLst/>
              <a:gdLst/>
              <a:ahLst/>
              <a:cxnLst/>
              <a:rect l="l" t="t" r="r" b="b"/>
              <a:pathLst>
                <a:path w="48895" h="110489">
                  <a:moveTo>
                    <a:pt x="48863" y="109918"/>
                  </a:moveTo>
                  <a:lnTo>
                    <a:pt x="27432" y="109918"/>
                  </a:lnTo>
                  <a:lnTo>
                    <a:pt x="27432" y="32099"/>
                  </a:lnTo>
                  <a:lnTo>
                    <a:pt x="21431" y="36623"/>
                  </a:lnTo>
                  <a:lnTo>
                    <a:pt x="14859" y="40862"/>
                  </a:lnTo>
                  <a:lnTo>
                    <a:pt x="7715" y="44529"/>
                  </a:lnTo>
                  <a:lnTo>
                    <a:pt x="0" y="47339"/>
                  </a:lnTo>
                  <a:lnTo>
                    <a:pt x="0" y="29051"/>
                  </a:lnTo>
                  <a:lnTo>
                    <a:pt x="12192" y="22955"/>
                  </a:lnTo>
                  <a:lnTo>
                    <a:pt x="24384" y="13715"/>
                  </a:lnTo>
                  <a:lnTo>
                    <a:pt x="28956" y="7619"/>
                  </a:lnTo>
                  <a:lnTo>
                    <a:pt x="32004" y="0"/>
                  </a:lnTo>
                  <a:lnTo>
                    <a:pt x="48863" y="0"/>
                  </a:lnTo>
                  <a:lnTo>
                    <a:pt x="48863" y="1099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83280" y="2195988"/>
              <a:ext cx="155763" cy="111442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00164" y="2197512"/>
            <a:ext cx="192500" cy="10839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49147" y="2195988"/>
            <a:ext cx="157353" cy="11144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67555" y="2197512"/>
            <a:ext cx="190976" cy="108394"/>
          </a:xfrm>
          <a:prstGeom prst="rect">
            <a:avLst/>
          </a:prstGeom>
        </p:spPr>
      </p:pic>
      <p:grpSp>
        <p:nvGrpSpPr>
          <p:cNvPr id="13" name="object 13" descr=""/>
          <p:cNvGrpSpPr/>
          <p:nvPr/>
        </p:nvGrpSpPr>
        <p:grpSpPr>
          <a:xfrm>
            <a:off x="4311967" y="2195988"/>
            <a:ext cx="508634" cy="111760"/>
            <a:chOff x="4311967" y="2195988"/>
            <a:chExt cx="508634" cy="111760"/>
          </a:xfrm>
        </p:grpSpPr>
        <p:pic>
          <p:nvPicPr>
            <p:cNvPr id="14" name="object 14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311967" y="2197512"/>
              <a:ext cx="70294" cy="109918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406646" y="2197512"/>
              <a:ext cx="87058" cy="109918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516659" y="2195988"/>
              <a:ext cx="303942" cy="111442"/>
            </a:xfrm>
            <a:prstGeom prst="rect">
              <a:avLst/>
            </a:prstGeom>
          </p:spPr>
        </p:pic>
      </p:grpSp>
      <p:grpSp>
        <p:nvGrpSpPr>
          <p:cNvPr id="17" name="object 17" descr=""/>
          <p:cNvGrpSpPr/>
          <p:nvPr/>
        </p:nvGrpSpPr>
        <p:grpSpPr>
          <a:xfrm>
            <a:off x="4880133" y="2197512"/>
            <a:ext cx="194310" cy="108585"/>
            <a:chOff x="4880133" y="2197512"/>
            <a:chExt cx="194310" cy="108585"/>
          </a:xfrm>
        </p:grpSpPr>
        <p:pic>
          <p:nvPicPr>
            <p:cNvPr id="18" name="object 18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880133" y="2197512"/>
              <a:ext cx="91630" cy="108394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4991659" y="2197963"/>
              <a:ext cx="82550" cy="107950"/>
            </a:xfrm>
            <a:custGeom>
              <a:avLst/>
              <a:gdLst/>
              <a:ahLst/>
              <a:cxnLst/>
              <a:rect l="l" t="t" r="r" b="b"/>
              <a:pathLst>
                <a:path w="82550" h="107950">
                  <a:moveTo>
                    <a:pt x="82486" y="90170"/>
                  </a:moveTo>
                  <a:lnTo>
                    <a:pt x="21336" y="90170"/>
                  </a:lnTo>
                  <a:lnTo>
                    <a:pt x="21336" y="60960"/>
                  </a:lnTo>
                  <a:lnTo>
                    <a:pt x="76390" y="60960"/>
                  </a:lnTo>
                  <a:lnTo>
                    <a:pt x="76390" y="41910"/>
                  </a:lnTo>
                  <a:lnTo>
                    <a:pt x="21336" y="41910"/>
                  </a:lnTo>
                  <a:lnTo>
                    <a:pt x="21336" y="17780"/>
                  </a:lnTo>
                  <a:lnTo>
                    <a:pt x="80962" y="17780"/>
                  </a:lnTo>
                  <a:lnTo>
                    <a:pt x="80962" y="0"/>
                  </a:lnTo>
                  <a:lnTo>
                    <a:pt x="0" y="0"/>
                  </a:lnTo>
                  <a:lnTo>
                    <a:pt x="0" y="17780"/>
                  </a:lnTo>
                  <a:lnTo>
                    <a:pt x="0" y="41910"/>
                  </a:lnTo>
                  <a:lnTo>
                    <a:pt x="0" y="60960"/>
                  </a:lnTo>
                  <a:lnTo>
                    <a:pt x="0" y="90170"/>
                  </a:lnTo>
                  <a:lnTo>
                    <a:pt x="0" y="107950"/>
                  </a:lnTo>
                  <a:lnTo>
                    <a:pt x="82486" y="107950"/>
                  </a:lnTo>
                  <a:lnTo>
                    <a:pt x="82486" y="9017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0" name="object 20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126069" y="2195988"/>
            <a:ext cx="331375" cy="111442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730281" y="3072479"/>
            <a:ext cx="103822" cy="112966"/>
          </a:xfrm>
          <a:prstGeom prst="rect">
            <a:avLst/>
          </a:prstGeom>
        </p:spPr>
      </p:pic>
      <p:grpSp>
        <p:nvGrpSpPr>
          <p:cNvPr id="22" name="object 22" descr=""/>
          <p:cNvGrpSpPr/>
          <p:nvPr/>
        </p:nvGrpSpPr>
        <p:grpSpPr>
          <a:xfrm>
            <a:off x="1377886" y="3046475"/>
            <a:ext cx="551815" cy="139065"/>
            <a:chOff x="1377886" y="3046475"/>
            <a:chExt cx="551815" cy="139065"/>
          </a:xfrm>
        </p:grpSpPr>
        <p:sp>
          <p:nvSpPr>
            <p:cNvPr id="23" name="object 23" descr=""/>
            <p:cNvSpPr/>
            <p:nvPr/>
          </p:nvSpPr>
          <p:spPr>
            <a:xfrm>
              <a:off x="1377886" y="3046476"/>
              <a:ext cx="425450" cy="137795"/>
            </a:xfrm>
            <a:custGeom>
              <a:avLst/>
              <a:gdLst/>
              <a:ahLst/>
              <a:cxnLst/>
              <a:rect l="l" t="t" r="r" b="b"/>
              <a:pathLst>
                <a:path w="425450" h="137794">
                  <a:moveTo>
                    <a:pt x="82486" y="123482"/>
                  </a:moveTo>
                  <a:lnTo>
                    <a:pt x="15240" y="123482"/>
                  </a:lnTo>
                  <a:lnTo>
                    <a:pt x="15240" y="86652"/>
                  </a:lnTo>
                  <a:lnTo>
                    <a:pt x="74866" y="86652"/>
                  </a:lnTo>
                  <a:lnTo>
                    <a:pt x="74866" y="75222"/>
                  </a:lnTo>
                  <a:lnTo>
                    <a:pt x="15240" y="75222"/>
                  </a:lnTo>
                  <a:lnTo>
                    <a:pt x="15240" y="40932"/>
                  </a:lnTo>
                  <a:lnTo>
                    <a:pt x="79438" y="40932"/>
                  </a:lnTo>
                  <a:lnTo>
                    <a:pt x="79438" y="26962"/>
                  </a:lnTo>
                  <a:lnTo>
                    <a:pt x="0" y="26962"/>
                  </a:lnTo>
                  <a:lnTo>
                    <a:pt x="0" y="40932"/>
                  </a:lnTo>
                  <a:lnTo>
                    <a:pt x="0" y="75222"/>
                  </a:lnTo>
                  <a:lnTo>
                    <a:pt x="0" y="86652"/>
                  </a:lnTo>
                  <a:lnTo>
                    <a:pt x="0" y="123482"/>
                  </a:lnTo>
                  <a:lnTo>
                    <a:pt x="0" y="137452"/>
                  </a:lnTo>
                  <a:lnTo>
                    <a:pt x="82486" y="137452"/>
                  </a:lnTo>
                  <a:lnTo>
                    <a:pt x="82486" y="123482"/>
                  </a:lnTo>
                  <a:close/>
                </a:path>
                <a:path w="425450" h="137794">
                  <a:moveTo>
                    <a:pt x="180200" y="26962"/>
                  </a:moveTo>
                  <a:lnTo>
                    <a:pt x="93141" y="26962"/>
                  </a:lnTo>
                  <a:lnTo>
                    <a:pt x="93141" y="40932"/>
                  </a:lnTo>
                  <a:lnTo>
                    <a:pt x="129819" y="40932"/>
                  </a:lnTo>
                  <a:lnTo>
                    <a:pt x="129819" y="137452"/>
                  </a:lnTo>
                  <a:lnTo>
                    <a:pt x="143535" y="137452"/>
                  </a:lnTo>
                  <a:lnTo>
                    <a:pt x="143535" y="40932"/>
                  </a:lnTo>
                  <a:lnTo>
                    <a:pt x="180200" y="40932"/>
                  </a:lnTo>
                  <a:lnTo>
                    <a:pt x="180200" y="26962"/>
                  </a:lnTo>
                  <a:close/>
                </a:path>
                <a:path w="425450" h="137794">
                  <a:moveTo>
                    <a:pt x="250494" y="0"/>
                  </a:moveTo>
                  <a:lnTo>
                    <a:pt x="233641" y="0"/>
                  </a:lnTo>
                  <a:lnTo>
                    <a:pt x="222973" y="21437"/>
                  </a:lnTo>
                  <a:lnTo>
                    <a:pt x="235165" y="21437"/>
                  </a:lnTo>
                  <a:lnTo>
                    <a:pt x="250494" y="0"/>
                  </a:lnTo>
                  <a:close/>
                </a:path>
                <a:path w="425450" h="137794">
                  <a:moveTo>
                    <a:pt x="285648" y="137452"/>
                  </a:moveTo>
                  <a:lnTo>
                    <a:pt x="272097" y="103822"/>
                  </a:lnTo>
                  <a:lnTo>
                    <a:pt x="267182" y="91630"/>
                  </a:lnTo>
                  <a:lnTo>
                    <a:pt x="252018" y="54013"/>
                  </a:lnTo>
                  <a:lnTo>
                    <a:pt x="252018" y="91630"/>
                  </a:lnTo>
                  <a:lnTo>
                    <a:pt x="215353" y="91630"/>
                  </a:lnTo>
                  <a:lnTo>
                    <a:pt x="226021" y="59537"/>
                  </a:lnTo>
                  <a:lnTo>
                    <a:pt x="229069" y="53441"/>
                  </a:lnTo>
                  <a:lnTo>
                    <a:pt x="230593" y="45821"/>
                  </a:lnTo>
                  <a:lnTo>
                    <a:pt x="232117" y="39725"/>
                  </a:lnTo>
                  <a:lnTo>
                    <a:pt x="233641" y="45821"/>
                  </a:lnTo>
                  <a:lnTo>
                    <a:pt x="236689" y="53441"/>
                  </a:lnTo>
                  <a:lnTo>
                    <a:pt x="239737" y="62585"/>
                  </a:lnTo>
                  <a:lnTo>
                    <a:pt x="252018" y="91630"/>
                  </a:lnTo>
                  <a:lnTo>
                    <a:pt x="252018" y="54013"/>
                  </a:lnTo>
                  <a:lnTo>
                    <a:pt x="246265" y="39725"/>
                  </a:lnTo>
                  <a:lnTo>
                    <a:pt x="241350" y="27533"/>
                  </a:lnTo>
                  <a:lnTo>
                    <a:pt x="224497" y="27533"/>
                  </a:lnTo>
                  <a:lnTo>
                    <a:pt x="183248" y="137452"/>
                  </a:lnTo>
                  <a:lnTo>
                    <a:pt x="198589" y="137452"/>
                  </a:lnTo>
                  <a:lnTo>
                    <a:pt x="210781" y="103822"/>
                  </a:lnTo>
                  <a:lnTo>
                    <a:pt x="256590" y="103822"/>
                  </a:lnTo>
                  <a:lnTo>
                    <a:pt x="268782" y="137452"/>
                  </a:lnTo>
                  <a:lnTo>
                    <a:pt x="285648" y="137452"/>
                  </a:lnTo>
                  <a:close/>
                </a:path>
                <a:path w="425450" h="137794">
                  <a:moveTo>
                    <a:pt x="394042" y="137452"/>
                  </a:moveTo>
                  <a:lnTo>
                    <a:pt x="375754" y="106870"/>
                  </a:lnTo>
                  <a:lnTo>
                    <a:pt x="371182" y="100774"/>
                  </a:lnTo>
                  <a:lnTo>
                    <a:pt x="368033" y="96202"/>
                  </a:lnTo>
                  <a:lnTo>
                    <a:pt x="363461" y="93154"/>
                  </a:lnTo>
                  <a:lnTo>
                    <a:pt x="358889" y="88582"/>
                  </a:lnTo>
                  <a:lnTo>
                    <a:pt x="354317" y="87058"/>
                  </a:lnTo>
                  <a:lnTo>
                    <a:pt x="379945" y="76390"/>
                  </a:lnTo>
                  <a:lnTo>
                    <a:pt x="383374" y="71818"/>
                  </a:lnTo>
                  <a:lnTo>
                    <a:pt x="384898" y="65633"/>
                  </a:lnTo>
                  <a:lnTo>
                    <a:pt x="384898" y="51917"/>
                  </a:lnTo>
                  <a:lnTo>
                    <a:pt x="383374" y="45821"/>
                  </a:lnTo>
                  <a:lnTo>
                    <a:pt x="381850" y="41249"/>
                  </a:lnTo>
                  <a:lnTo>
                    <a:pt x="380834" y="39725"/>
                  </a:lnTo>
                  <a:lnTo>
                    <a:pt x="378802" y="36677"/>
                  </a:lnTo>
                  <a:lnTo>
                    <a:pt x="374230" y="32105"/>
                  </a:lnTo>
                  <a:lnTo>
                    <a:pt x="371182" y="31115"/>
                  </a:lnTo>
                  <a:lnTo>
                    <a:pt x="371182" y="51917"/>
                  </a:lnTo>
                  <a:lnTo>
                    <a:pt x="371182" y="61061"/>
                  </a:lnTo>
                  <a:lnTo>
                    <a:pt x="369557" y="64109"/>
                  </a:lnTo>
                  <a:lnTo>
                    <a:pt x="368033" y="67246"/>
                  </a:lnTo>
                  <a:lnTo>
                    <a:pt x="366509" y="70294"/>
                  </a:lnTo>
                  <a:lnTo>
                    <a:pt x="363461" y="73342"/>
                  </a:lnTo>
                  <a:lnTo>
                    <a:pt x="358889" y="73342"/>
                  </a:lnTo>
                  <a:lnTo>
                    <a:pt x="355841" y="74866"/>
                  </a:lnTo>
                  <a:lnTo>
                    <a:pt x="349745" y="76390"/>
                  </a:lnTo>
                  <a:lnTo>
                    <a:pt x="313080" y="76390"/>
                  </a:lnTo>
                  <a:lnTo>
                    <a:pt x="313080" y="39725"/>
                  </a:lnTo>
                  <a:lnTo>
                    <a:pt x="355841" y="39725"/>
                  </a:lnTo>
                  <a:lnTo>
                    <a:pt x="361937" y="41249"/>
                  </a:lnTo>
                  <a:lnTo>
                    <a:pt x="369557" y="48869"/>
                  </a:lnTo>
                  <a:lnTo>
                    <a:pt x="371182" y="51917"/>
                  </a:lnTo>
                  <a:lnTo>
                    <a:pt x="371182" y="31115"/>
                  </a:lnTo>
                  <a:lnTo>
                    <a:pt x="369557" y="30581"/>
                  </a:lnTo>
                  <a:lnTo>
                    <a:pt x="363461" y="29057"/>
                  </a:lnTo>
                  <a:lnTo>
                    <a:pt x="355841" y="27533"/>
                  </a:lnTo>
                  <a:lnTo>
                    <a:pt x="297840" y="27533"/>
                  </a:lnTo>
                  <a:lnTo>
                    <a:pt x="297840" y="137452"/>
                  </a:lnTo>
                  <a:lnTo>
                    <a:pt x="313080" y="137452"/>
                  </a:lnTo>
                  <a:lnTo>
                    <a:pt x="313080" y="88582"/>
                  </a:lnTo>
                  <a:lnTo>
                    <a:pt x="337553" y="88582"/>
                  </a:lnTo>
                  <a:lnTo>
                    <a:pt x="339077" y="90106"/>
                  </a:lnTo>
                  <a:lnTo>
                    <a:pt x="342125" y="90106"/>
                  </a:lnTo>
                  <a:lnTo>
                    <a:pt x="343649" y="91630"/>
                  </a:lnTo>
                  <a:lnTo>
                    <a:pt x="346697" y="93154"/>
                  </a:lnTo>
                  <a:lnTo>
                    <a:pt x="348221" y="96202"/>
                  </a:lnTo>
                  <a:lnTo>
                    <a:pt x="354317" y="102298"/>
                  </a:lnTo>
                  <a:lnTo>
                    <a:pt x="357365" y="108394"/>
                  </a:lnTo>
                  <a:lnTo>
                    <a:pt x="361937" y="114490"/>
                  </a:lnTo>
                  <a:lnTo>
                    <a:pt x="375754" y="137452"/>
                  </a:lnTo>
                  <a:lnTo>
                    <a:pt x="394042" y="137452"/>
                  </a:lnTo>
                  <a:close/>
                </a:path>
                <a:path w="425450" h="137794">
                  <a:moveTo>
                    <a:pt x="424992" y="27432"/>
                  </a:moveTo>
                  <a:lnTo>
                    <a:pt x="409752" y="27432"/>
                  </a:lnTo>
                  <a:lnTo>
                    <a:pt x="409752" y="137160"/>
                  </a:lnTo>
                  <a:lnTo>
                    <a:pt x="424992" y="137160"/>
                  </a:lnTo>
                  <a:lnTo>
                    <a:pt x="424992" y="2743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23846" y="3072479"/>
              <a:ext cx="105441" cy="112966"/>
            </a:xfrm>
            <a:prstGeom prst="rect">
              <a:avLst/>
            </a:prstGeom>
          </p:spPr>
        </p:pic>
      </p:grpSp>
      <p:grpSp>
        <p:nvGrpSpPr>
          <p:cNvPr id="25" name="object 25" descr=""/>
          <p:cNvGrpSpPr/>
          <p:nvPr/>
        </p:nvGrpSpPr>
        <p:grpSpPr>
          <a:xfrm>
            <a:off x="2048351" y="3073431"/>
            <a:ext cx="193040" cy="110489"/>
            <a:chOff x="2048351" y="3073431"/>
            <a:chExt cx="193040" cy="110489"/>
          </a:xfrm>
        </p:grpSpPr>
        <p:pic>
          <p:nvPicPr>
            <p:cNvPr id="26" name="object 26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048351" y="3074003"/>
              <a:ext cx="90201" cy="109918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2158365" y="3073438"/>
              <a:ext cx="82550" cy="110489"/>
            </a:xfrm>
            <a:custGeom>
              <a:avLst/>
              <a:gdLst/>
              <a:ahLst/>
              <a:cxnLst/>
              <a:rect l="l" t="t" r="r" b="b"/>
              <a:pathLst>
                <a:path w="82550" h="110489">
                  <a:moveTo>
                    <a:pt x="82486" y="96520"/>
                  </a:moveTo>
                  <a:lnTo>
                    <a:pt x="15240" y="96520"/>
                  </a:lnTo>
                  <a:lnTo>
                    <a:pt x="15240" y="59690"/>
                  </a:lnTo>
                  <a:lnTo>
                    <a:pt x="74866" y="59690"/>
                  </a:lnTo>
                  <a:lnTo>
                    <a:pt x="74866" y="48260"/>
                  </a:lnTo>
                  <a:lnTo>
                    <a:pt x="15240" y="48260"/>
                  </a:lnTo>
                  <a:lnTo>
                    <a:pt x="15240" y="13970"/>
                  </a:lnTo>
                  <a:lnTo>
                    <a:pt x="79438" y="13970"/>
                  </a:lnTo>
                  <a:lnTo>
                    <a:pt x="79438" y="0"/>
                  </a:lnTo>
                  <a:lnTo>
                    <a:pt x="0" y="0"/>
                  </a:lnTo>
                  <a:lnTo>
                    <a:pt x="0" y="13970"/>
                  </a:lnTo>
                  <a:lnTo>
                    <a:pt x="0" y="48260"/>
                  </a:lnTo>
                  <a:lnTo>
                    <a:pt x="0" y="59690"/>
                  </a:lnTo>
                  <a:lnTo>
                    <a:pt x="0" y="96520"/>
                  </a:lnTo>
                  <a:lnTo>
                    <a:pt x="0" y="110490"/>
                  </a:lnTo>
                  <a:lnTo>
                    <a:pt x="82486" y="110490"/>
                  </a:lnTo>
                  <a:lnTo>
                    <a:pt x="82486" y="965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8" name="object 28" descr=""/>
          <p:cNvGrpSpPr/>
          <p:nvPr/>
        </p:nvGrpSpPr>
        <p:grpSpPr>
          <a:xfrm>
            <a:off x="2347722" y="3072479"/>
            <a:ext cx="626745" cy="113030"/>
            <a:chOff x="2347722" y="3072479"/>
            <a:chExt cx="626745" cy="113030"/>
          </a:xfrm>
        </p:grpSpPr>
        <p:pic>
          <p:nvPicPr>
            <p:cNvPr id="29" name="object 29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347722" y="3074003"/>
              <a:ext cx="203168" cy="109918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570797" y="3074003"/>
              <a:ext cx="103822" cy="109918"/>
            </a:xfrm>
            <a:prstGeom prst="rect">
              <a:avLst/>
            </a:prstGeom>
          </p:spPr>
        </p:pic>
        <p:sp>
          <p:nvSpPr>
            <p:cNvPr id="31" name="object 31" descr=""/>
            <p:cNvSpPr/>
            <p:nvPr/>
          </p:nvSpPr>
          <p:spPr>
            <a:xfrm>
              <a:off x="2699003" y="3073908"/>
              <a:ext cx="15240" cy="109855"/>
            </a:xfrm>
            <a:custGeom>
              <a:avLst/>
              <a:gdLst/>
              <a:ahLst/>
              <a:cxnLst/>
              <a:rect l="l" t="t" r="r" b="b"/>
              <a:pathLst>
                <a:path w="15239" h="109855">
                  <a:moveTo>
                    <a:pt x="15240" y="109727"/>
                  </a:moveTo>
                  <a:lnTo>
                    <a:pt x="0" y="109727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09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740247" y="3074003"/>
              <a:ext cx="85534" cy="109918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2851391" y="3072485"/>
              <a:ext cx="123189" cy="113030"/>
            </a:xfrm>
            <a:custGeom>
              <a:avLst/>
              <a:gdLst/>
              <a:ahLst/>
              <a:cxnLst/>
              <a:rect l="l" t="t" r="r" b="b"/>
              <a:pathLst>
                <a:path w="123189" h="113030">
                  <a:moveTo>
                    <a:pt x="15240" y="1422"/>
                  </a:moveTo>
                  <a:lnTo>
                    <a:pt x="0" y="1422"/>
                  </a:lnTo>
                  <a:lnTo>
                    <a:pt x="0" y="111150"/>
                  </a:lnTo>
                  <a:lnTo>
                    <a:pt x="15240" y="111150"/>
                  </a:lnTo>
                  <a:lnTo>
                    <a:pt x="15240" y="1422"/>
                  </a:lnTo>
                  <a:close/>
                </a:path>
                <a:path w="123189" h="113030">
                  <a:moveTo>
                    <a:pt x="122593" y="74764"/>
                  </a:moveTo>
                  <a:lnTo>
                    <a:pt x="99644" y="51904"/>
                  </a:lnTo>
                  <a:lnTo>
                    <a:pt x="92024" y="48856"/>
                  </a:lnTo>
                  <a:lnTo>
                    <a:pt x="79832" y="47332"/>
                  </a:lnTo>
                  <a:lnTo>
                    <a:pt x="69164" y="44284"/>
                  </a:lnTo>
                  <a:lnTo>
                    <a:pt x="61442" y="41236"/>
                  </a:lnTo>
                  <a:lnTo>
                    <a:pt x="58394" y="38100"/>
                  </a:lnTo>
                  <a:lnTo>
                    <a:pt x="55346" y="36576"/>
                  </a:lnTo>
                  <a:lnTo>
                    <a:pt x="53822" y="33528"/>
                  </a:lnTo>
                  <a:lnTo>
                    <a:pt x="53822" y="24384"/>
                  </a:lnTo>
                  <a:lnTo>
                    <a:pt x="64592" y="13716"/>
                  </a:lnTo>
                  <a:lnTo>
                    <a:pt x="70688" y="12192"/>
                  </a:lnTo>
                  <a:lnTo>
                    <a:pt x="87452" y="12192"/>
                  </a:lnTo>
                  <a:lnTo>
                    <a:pt x="93548" y="15240"/>
                  </a:lnTo>
                  <a:lnTo>
                    <a:pt x="102692" y="21336"/>
                  </a:lnTo>
                  <a:lnTo>
                    <a:pt x="105829" y="27432"/>
                  </a:lnTo>
                  <a:lnTo>
                    <a:pt x="105829" y="33528"/>
                  </a:lnTo>
                  <a:lnTo>
                    <a:pt x="119545" y="32004"/>
                  </a:lnTo>
                  <a:lnTo>
                    <a:pt x="119545" y="25908"/>
                  </a:lnTo>
                  <a:lnTo>
                    <a:pt x="118021" y="19812"/>
                  </a:lnTo>
                  <a:lnTo>
                    <a:pt x="111925" y="10668"/>
                  </a:lnTo>
                  <a:lnTo>
                    <a:pt x="105829" y="6096"/>
                  </a:lnTo>
                  <a:lnTo>
                    <a:pt x="99644" y="4572"/>
                  </a:lnTo>
                  <a:lnTo>
                    <a:pt x="93548" y="1524"/>
                  </a:lnTo>
                  <a:lnTo>
                    <a:pt x="87452" y="0"/>
                  </a:lnTo>
                  <a:lnTo>
                    <a:pt x="72212" y="0"/>
                  </a:lnTo>
                  <a:lnTo>
                    <a:pt x="44678" y="15240"/>
                  </a:lnTo>
                  <a:lnTo>
                    <a:pt x="41630" y="19812"/>
                  </a:lnTo>
                  <a:lnTo>
                    <a:pt x="40106" y="24384"/>
                  </a:lnTo>
                  <a:lnTo>
                    <a:pt x="40106" y="35052"/>
                  </a:lnTo>
                  <a:lnTo>
                    <a:pt x="41630" y="39624"/>
                  </a:lnTo>
                  <a:lnTo>
                    <a:pt x="44678" y="44284"/>
                  </a:lnTo>
                  <a:lnTo>
                    <a:pt x="46202" y="47332"/>
                  </a:lnTo>
                  <a:lnTo>
                    <a:pt x="50774" y="51904"/>
                  </a:lnTo>
                  <a:lnTo>
                    <a:pt x="55346" y="53428"/>
                  </a:lnTo>
                  <a:lnTo>
                    <a:pt x="59918" y="56476"/>
                  </a:lnTo>
                  <a:lnTo>
                    <a:pt x="67640" y="58000"/>
                  </a:lnTo>
                  <a:lnTo>
                    <a:pt x="76784" y="61048"/>
                  </a:lnTo>
                  <a:lnTo>
                    <a:pt x="87452" y="62572"/>
                  </a:lnTo>
                  <a:lnTo>
                    <a:pt x="93548" y="65620"/>
                  </a:lnTo>
                  <a:lnTo>
                    <a:pt x="96596" y="65620"/>
                  </a:lnTo>
                  <a:lnTo>
                    <a:pt x="101168" y="67144"/>
                  </a:lnTo>
                  <a:lnTo>
                    <a:pt x="108877" y="74764"/>
                  </a:lnTo>
                  <a:lnTo>
                    <a:pt x="108877" y="88480"/>
                  </a:lnTo>
                  <a:lnTo>
                    <a:pt x="105829" y="90106"/>
                  </a:lnTo>
                  <a:lnTo>
                    <a:pt x="104216" y="93154"/>
                  </a:lnTo>
                  <a:lnTo>
                    <a:pt x="101168" y="96202"/>
                  </a:lnTo>
                  <a:lnTo>
                    <a:pt x="92024" y="99250"/>
                  </a:lnTo>
                  <a:lnTo>
                    <a:pt x="70688" y="99250"/>
                  </a:lnTo>
                  <a:lnTo>
                    <a:pt x="66116" y="96202"/>
                  </a:lnTo>
                  <a:lnTo>
                    <a:pt x="59918" y="94678"/>
                  </a:lnTo>
                  <a:lnTo>
                    <a:pt x="53822" y="88480"/>
                  </a:lnTo>
                  <a:lnTo>
                    <a:pt x="52298" y="85432"/>
                  </a:lnTo>
                  <a:lnTo>
                    <a:pt x="50774" y="80860"/>
                  </a:lnTo>
                  <a:lnTo>
                    <a:pt x="49250" y="74764"/>
                  </a:lnTo>
                  <a:lnTo>
                    <a:pt x="37058" y="76288"/>
                  </a:lnTo>
                  <a:lnTo>
                    <a:pt x="37058" y="83908"/>
                  </a:lnTo>
                  <a:lnTo>
                    <a:pt x="38582" y="90106"/>
                  </a:lnTo>
                  <a:lnTo>
                    <a:pt x="41630" y="96202"/>
                  </a:lnTo>
                  <a:lnTo>
                    <a:pt x="50774" y="105346"/>
                  </a:lnTo>
                  <a:lnTo>
                    <a:pt x="58394" y="108394"/>
                  </a:lnTo>
                  <a:lnTo>
                    <a:pt x="64592" y="111442"/>
                  </a:lnTo>
                  <a:lnTo>
                    <a:pt x="73736" y="112966"/>
                  </a:lnTo>
                  <a:lnTo>
                    <a:pt x="90500" y="112966"/>
                  </a:lnTo>
                  <a:lnTo>
                    <a:pt x="98120" y="111442"/>
                  </a:lnTo>
                  <a:lnTo>
                    <a:pt x="110401" y="105346"/>
                  </a:lnTo>
                  <a:lnTo>
                    <a:pt x="114973" y="102298"/>
                  </a:lnTo>
                  <a:lnTo>
                    <a:pt x="118021" y="96202"/>
                  </a:lnTo>
                  <a:lnTo>
                    <a:pt x="121069" y="91630"/>
                  </a:lnTo>
                  <a:lnTo>
                    <a:pt x="122593" y="85432"/>
                  </a:lnTo>
                  <a:lnTo>
                    <a:pt x="122593" y="747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34" name="object 34" descr="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3768185" y="3074003"/>
            <a:ext cx="157352" cy="111442"/>
          </a:xfrm>
          <a:prstGeom prst="rect">
            <a:avLst/>
          </a:prstGeom>
        </p:spPr>
      </p:pic>
      <p:sp>
        <p:nvSpPr>
          <p:cNvPr id="35" name="object 35" descr=""/>
          <p:cNvSpPr/>
          <p:nvPr/>
        </p:nvSpPr>
        <p:spPr>
          <a:xfrm>
            <a:off x="5414771" y="3073907"/>
            <a:ext cx="13970" cy="109855"/>
          </a:xfrm>
          <a:custGeom>
            <a:avLst/>
            <a:gdLst/>
            <a:ahLst/>
            <a:cxnLst/>
            <a:rect l="l" t="t" r="r" b="b"/>
            <a:pathLst>
              <a:path w="13970" h="109855">
                <a:moveTo>
                  <a:pt x="13716" y="109727"/>
                </a:moveTo>
                <a:lnTo>
                  <a:pt x="0" y="109727"/>
                </a:lnTo>
                <a:lnTo>
                  <a:pt x="0" y="0"/>
                </a:lnTo>
                <a:lnTo>
                  <a:pt x="13716" y="0"/>
                </a:lnTo>
                <a:lnTo>
                  <a:pt x="13716" y="109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6" name="object 36" descr="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544502" y="3074003"/>
            <a:ext cx="158877" cy="111442"/>
          </a:xfrm>
          <a:prstGeom prst="rect">
            <a:avLst/>
          </a:prstGeom>
        </p:spPr>
      </p:pic>
      <p:pic>
        <p:nvPicPr>
          <p:cNvPr id="37" name="object 37" descr="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729793" y="3102959"/>
            <a:ext cx="195453" cy="82486"/>
          </a:xfrm>
          <a:prstGeom prst="rect">
            <a:avLst/>
          </a:prstGeom>
        </p:spPr>
      </p:pic>
      <p:pic>
        <p:nvPicPr>
          <p:cNvPr id="38" name="object 38" descr="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728757" y="3051047"/>
            <a:ext cx="3051714" cy="514635"/>
          </a:xfrm>
          <a:prstGeom prst="rect">
            <a:avLst/>
          </a:prstGeom>
        </p:spPr>
      </p:pic>
      <p:grpSp>
        <p:nvGrpSpPr>
          <p:cNvPr id="39" name="object 39" descr=""/>
          <p:cNvGrpSpPr/>
          <p:nvPr/>
        </p:nvGrpSpPr>
        <p:grpSpPr>
          <a:xfrm>
            <a:off x="3846099" y="3072479"/>
            <a:ext cx="2827655" cy="308610"/>
            <a:chOff x="3846099" y="3072479"/>
            <a:chExt cx="2827655" cy="308610"/>
          </a:xfrm>
        </p:grpSpPr>
        <p:pic>
          <p:nvPicPr>
            <p:cNvPr id="40" name="object 40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4044696" y="3072479"/>
              <a:ext cx="2628614" cy="308324"/>
            </a:xfrm>
            <a:prstGeom prst="rect">
              <a:avLst/>
            </a:prstGeom>
          </p:spPr>
        </p:pic>
        <p:pic>
          <p:nvPicPr>
            <p:cNvPr id="41" name="object 41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846099" y="3249644"/>
              <a:ext cx="183260" cy="111347"/>
            </a:xfrm>
            <a:prstGeom prst="rect">
              <a:avLst/>
            </a:prstGeom>
          </p:spPr>
        </p:pic>
      </p:grpSp>
      <p:pic>
        <p:nvPicPr>
          <p:cNvPr id="42" name="object 42" descr="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740461" y="3249644"/>
            <a:ext cx="181737" cy="111347"/>
          </a:xfrm>
          <a:prstGeom prst="rect">
            <a:avLst/>
          </a:prstGeom>
        </p:spPr>
      </p:pic>
      <p:sp>
        <p:nvSpPr>
          <p:cNvPr id="43" name="object 43" descr=""/>
          <p:cNvSpPr/>
          <p:nvPr/>
        </p:nvSpPr>
        <p:spPr>
          <a:xfrm>
            <a:off x="6170765" y="4124515"/>
            <a:ext cx="753110" cy="113030"/>
          </a:xfrm>
          <a:custGeom>
            <a:avLst/>
            <a:gdLst/>
            <a:ahLst/>
            <a:cxnLst/>
            <a:rect l="l" t="t" r="r" b="b"/>
            <a:pathLst>
              <a:path w="753109" h="113029">
                <a:moveTo>
                  <a:pt x="97726" y="111442"/>
                </a:moveTo>
                <a:lnTo>
                  <a:pt x="84010" y="90106"/>
                </a:lnTo>
                <a:lnTo>
                  <a:pt x="79438" y="80873"/>
                </a:lnTo>
                <a:lnTo>
                  <a:pt x="74866" y="74777"/>
                </a:lnTo>
                <a:lnTo>
                  <a:pt x="68770" y="68681"/>
                </a:lnTo>
                <a:lnTo>
                  <a:pt x="64096" y="65633"/>
                </a:lnTo>
                <a:lnTo>
                  <a:pt x="59524" y="62585"/>
                </a:lnTo>
                <a:lnTo>
                  <a:pt x="70294" y="61061"/>
                </a:lnTo>
                <a:lnTo>
                  <a:pt x="76390" y="58013"/>
                </a:lnTo>
                <a:lnTo>
                  <a:pt x="85534" y="48869"/>
                </a:lnTo>
                <a:lnTo>
                  <a:pt x="87058" y="47345"/>
                </a:lnTo>
                <a:lnTo>
                  <a:pt x="88582" y="41249"/>
                </a:lnTo>
                <a:lnTo>
                  <a:pt x="88582" y="25908"/>
                </a:lnTo>
                <a:lnTo>
                  <a:pt x="65620" y="3251"/>
                </a:lnTo>
                <a:lnTo>
                  <a:pt x="65620" y="27432"/>
                </a:lnTo>
                <a:lnTo>
                  <a:pt x="65620" y="39725"/>
                </a:lnTo>
                <a:lnTo>
                  <a:pt x="64096" y="42773"/>
                </a:lnTo>
                <a:lnTo>
                  <a:pt x="62572" y="44297"/>
                </a:lnTo>
                <a:lnTo>
                  <a:pt x="59524" y="45821"/>
                </a:lnTo>
                <a:lnTo>
                  <a:pt x="58000" y="47345"/>
                </a:lnTo>
                <a:lnTo>
                  <a:pt x="54952" y="47345"/>
                </a:lnTo>
                <a:lnTo>
                  <a:pt x="48856" y="48869"/>
                </a:lnTo>
                <a:lnTo>
                  <a:pt x="21336" y="48869"/>
                </a:lnTo>
                <a:lnTo>
                  <a:pt x="21336" y="19812"/>
                </a:lnTo>
                <a:lnTo>
                  <a:pt x="47332" y="19812"/>
                </a:lnTo>
                <a:lnTo>
                  <a:pt x="53428" y="21336"/>
                </a:lnTo>
                <a:lnTo>
                  <a:pt x="58000" y="21336"/>
                </a:lnTo>
                <a:lnTo>
                  <a:pt x="61048" y="22860"/>
                </a:lnTo>
                <a:lnTo>
                  <a:pt x="62572" y="25908"/>
                </a:lnTo>
                <a:lnTo>
                  <a:pt x="65620" y="27432"/>
                </a:lnTo>
                <a:lnTo>
                  <a:pt x="65620" y="3251"/>
                </a:lnTo>
                <a:lnTo>
                  <a:pt x="61061" y="2476"/>
                </a:lnTo>
                <a:lnTo>
                  <a:pt x="54152" y="1790"/>
                </a:lnTo>
                <a:lnTo>
                  <a:pt x="45808" y="1524"/>
                </a:lnTo>
                <a:lnTo>
                  <a:pt x="0" y="1524"/>
                </a:lnTo>
                <a:lnTo>
                  <a:pt x="0" y="111442"/>
                </a:lnTo>
                <a:lnTo>
                  <a:pt x="21336" y="111442"/>
                </a:lnTo>
                <a:lnTo>
                  <a:pt x="21336" y="65633"/>
                </a:lnTo>
                <a:lnTo>
                  <a:pt x="35140" y="65633"/>
                </a:lnTo>
                <a:lnTo>
                  <a:pt x="36664" y="67157"/>
                </a:lnTo>
                <a:lnTo>
                  <a:pt x="39712" y="67157"/>
                </a:lnTo>
                <a:lnTo>
                  <a:pt x="45808" y="73253"/>
                </a:lnTo>
                <a:lnTo>
                  <a:pt x="48856" y="79349"/>
                </a:lnTo>
                <a:lnTo>
                  <a:pt x="54952" y="87058"/>
                </a:lnTo>
                <a:lnTo>
                  <a:pt x="71818" y="111442"/>
                </a:lnTo>
                <a:lnTo>
                  <a:pt x="97726" y="111442"/>
                </a:lnTo>
                <a:close/>
              </a:path>
              <a:path w="753109" h="113029">
                <a:moveTo>
                  <a:pt x="192405" y="93662"/>
                </a:moveTo>
                <a:lnTo>
                  <a:pt x="131356" y="93662"/>
                </a:lnTo>
                <a:lnTo>
                  <a:pt x="131356" y="63182"/>
                </a:lnTo>
                <a:lnTo>
                  <a:pt x="186309" y="63182"/>
                </a:lnTo>
                <a:lnTo>
                  <a:pt x="186309" y="44132"/>
                </a:lnTo>
                <a:lnTo>
                  <a:pt x="131356" y="44132"/>
                </a:lnTo>
                <a:lnTo>
                  <a:pt x="131356" y="20002"/>
                </a:lnTo>
                <a:lnTo>
                  <a:pt x="190881" y="20002"/>
                </a:lnTo>
                <a:lnTo>
                  <a:pt x="190881" y="952"/>
                </a:lnTo>
                <a:lnTo>
                  <a:pt x="109918" y="952"/>
                </a:lnTo>
                <a:lnTo>
                  <a:pt x="109918" y="20002"/>
                </a:lnTo>
                <a:lnTo>
                  <a:pt x="109918" y="44132"/>
                </a:lnTo>
                <a:lnTo>
                  <a:pt x="109918" y="63182"/>
                </a:lnTo>
                <a:lnTo>
                  <a:pt x="109918" y="93662"/>
                </a:lnTo>
                <a:lnTo>
                  <a:pt x="109918" y="111442"/>
                </a:lnTo>
                <a:lnTo>
                  <a:pt x="192405" y="111442"/>
                </a:lnTo>
                <a:lnTo>
                  <a:pt x="192405" y="93662"/>
                </a:lnTo>
                <a:close/>
              </a:path>
              <a:path w="753109" h="113029">
                <a:moveTo>
                  <a:pt x="294805" y="71729"/>
                </a:moveTo>
                <a:lnTo>
                  <a:pt x="253555" y="42773"/>
                </a:lnTo>
                <a:lnTo>
                  <a:pt x="242887" y="41249"/>
                </a:lnTo>
                <a:lnTo>
                  <a:pt x="236702" y="38201"/>
                </a:lnTo>
                <a:lnTo>
                  <a:pt x="230606" y="32004"/>
                </a:lnTo>
                <a:lnTo>
                  <a:pt x="230606" y="25908"/>
                </a:lnTo>
                <a:lnTo>
                  <a:pt x="233654" y="22860"/>
                </a:lnTo>
                <a:lnTo>
                  <a:pt x="238226" y="19812"/>
                </a:lnTo>
                <a:lnTo>
                  <a:pt x="242887" y="18288"/>
                </a:lnTo>
                <a:lnTo>
                  <a:pt x="255079" y="18288"/>
                </a:lnTo>
                <a:lnTo>
                  <a:pt x="259651" y="19812"/>
                </a:lnTo>
                <a:lnTo>
                  <a:pt x="262699" y="22860"/>
                </a:lnTo>
                <a:lnTo>
                  <a:pt x="265747" y="24384"/>
                </a:lnTo>
                <a:lnTo>
                  <a:pt x="268795" y="28956"/>
                </a:lnTo>
                <a:lnTo>
                  <a:pt x="268795" y="33528"/>
                </a:lnTo>
                <a:lnTo>
                  <a:pt x="291757" y="33528"/>
                </a:lnTo>
                <a:lnTo>
                  <a:pt x="267271" y="2286"/>
                </a:lnTo>
                <a:lnTo>
                  <a:pt x="248983" y="0"/>
                </a:lnTo>
                <a:lnTo>
                  <a:pt x="241363" y="0"/>
                </a:lnTo>
                <a:lnTo>
                  <a:pt x="233654" y="1524"/>
                </a:lnTo>
                <a:lnTo>
                  <a:pt x="227558" y="4572"/>
                </a:lnTo>
                <a:lnTo>
                  <a:pt x="221462" y="6096"/>
                </a:lnTo>
                <a:lnTo>
                  <a:pt x="216890" y="10668"/>
                </a:lnTo>
                <a:lnTo>
                  <a:pt x="210794" y="19812"/>
                </a:lnTo>
                <a:lnTo>
                  <a:pt x="209270" y="24384"/>
                </a:lnTo>
                <a:lnTo>
                  <a:pt x="209270" y="39725"/>
                </a:lnTo>
                <a:lnTo>
                  <a:pt x="212318" y="47345"/>
                </a:lnTo>
                <a:lnTo>
                  <a:pt x="219938" y="51917"/>
                </a:lnTo>
                <a:lnTo>
                  <a:pt x="223951" y="55321"/>
                </a:lnTo>
                <a:lnTo>
                  <a:pt x="229273" y="58585"/>
                </a:lnTo>
                <a:lnTo>
                  <a:pt x="236042" y="61556"/>
                </a:lnTo>
                <a:lnTo>
                  <a:pt x="244411" y="64109"/>
                </a:lnTo>
                <a:lnTo>
                  <a:pt x="253555" y="65633"/>
                </a:lnTo>
                <a:lnTo>
                  <a:pt x="259651" y="67157"/>
                </a:lnTo>
                <a:lnTo>
                  <a:pt x="268795" y="71729"/>
                </a:lnTo>
                <a:lnTo>
                  <a:pt x="271843" y="74777"/>
                </a:lnTo>
                <a:lnTo>
                  <a:pt x="271843" y="83921"/>
                </a:lnTo>
                <a:lnTo>
                  <a:pt x="270319" y="87058"/>
                </a:lnTo>
                <a:lnTo>
                  <a:pt x="267271" y="90106"/>
                </a:lnTo>
                <a:lnTo>
                  <a:pt x="262699" y="93154"/>
                </a:lnTo>
                <a:lnTo>
                  <a:pt x="258127" y="94678"/>
                </a:lnTo>
                <a:lnTo>
                  <a:pt x="244411" y="94678"/>
                </a:lnTo>
                <a:lnTo>
                  <a:pt x="238226" y="93154"/>
                </a:lnTo>
                <a:lnTo>
                  <a:pt x="230606" y="85534"/>
                </a:lnTo>
                <a:lnTo>
                  <a:pt x="229082" y="80873"/>
                </a:lnTo>
                <a:lnTo>
                  <a:pt x="227558" y="73253"/>
                </a:lnTo>
                <a:lnTo>
                  <a:pt x="206222" y="76301"/>
                </a:lnTo>
                <a:lnTo>
                  <a:pt x="232130" y="110680"/>
                </a:lnTo>
                <a:lnTo>
                  <a:pt x="250507" y="112966"/>
                </a:lnTo>
                <a:lnTo>
                  <a:pt x="259651" y="112966"/>
                </a:lnTo>
                <a:lnTo>
                  <a:pt x="288709" y="97726"/>
                </a:lnTo>
                <a:lnTo>
                  <a:pt x="293281" y="91630"/>
                </a:lnTo>
                <a:lnTo>
                  <a:pt x="294805" y="85534"/>
                </a:lnTo>
                <a:lnTo>
                  <a:pt x="294805" y="71729"/>
                </a:lnTo>
                <a:close/>
              </a:path>
              <a:path w="753109" h="113029">
                <a:moveTo>
                  <a:pt x="415480" y="56489"/>
                </a:moveTo>
                <a:lnTo>
                  <a:pt x="414375" y="44259"/>
                </a:lnTo>
                <a:lnTo>
                  <a:pt x="411238" y="33007"/>
                </a:lnTo>
                <a:lnTo>
                  <a:pt x="406400" y="23190"/>
                </a:lnTo>
                <a:lnTo>
                  <a:pt x="402539" y="18288"/>
                </a:lnTo>
                <a:lnTo>
                  <a:pt x="400138" y="15240"/>
                </a:lnTo>
                <a:lnTo>
                  <a:pt x="392518" y="8407"/>
                </a:lnTo>
                <a:lnTo>
                  <a:pt x="392518" y="56489"/>
                </a:lnTo>
                <a:lnTo>
                  <a:pt x="392430" y="58013"/>
                </a:lnTo>
                <a:lnTo>
                  <a:pt x="371182" y="94678"/>
                </a:lnTo>
                <a:lnTo>
                  <a:pt x="352806" y="94678"/>
                </a:lnTo>
                <a:lnTo>
                  <a:pt x="345186" y="91630"/>
                </a:lnTo>
                <a:lnTo>
                  <a:pt x="340614" y="83921"/>
                </a:lnTo>
                <a:lnTo>
                  <a:pt x="336613" y="78778"/>
                </a:lnTo>
                <a:lnTo>
                  <a:pt x="333756" y="72491"/>
                </a:lnTo>
                <a:lnTo>
                  <a:pt x="332041" y="65062"/>
                </a:lnTo>
                <a:lnTo>
                  <a:pt x="331470" y="56489"/>
                </a:lnTo>
                <a:lnTo>
                  <a:pt x="332041" y="47917"/>
                </a:lnTo>
                <a:lnTo>
                  <a:pt x="333756" y="40474"/>
                </a:lnTo>
                <a:lnTo>
                  <a:pt x="336613" y="34163"/>
                </a:lnTo>
                <a:lnTo>
                  <a:pt x="340614" y="28956"/>
                </a:lnTo>
                <a:lnTo>
                  <a:pt x="345186" y="22860"/>
                </a:lnTo>
                <a:lnTo>
                  <a:pt x="352806" y="18288"/>
                </a:lnTo>
                <a:lnTo>
                  <a:pt x="371182" y="18288"/>
                </a:lnTo>
                <a:lnTo>
                  <a:pt x="378802" y="22860"/>
                </a:lnTo>
                <a:lnTo>
                  <a:pt x="383374" y="28956"/>
                </a:lnTo>
                <a:lnTo>
                  <a:pt x="387375" y="34163"/>
                </a:lnTo>
                <a:lnTo>
                  <a:pt x="390232" y="40474"/>
                </a:lnTo>
                <a:lnTo>
                  <a:pt x="391947" y="47917"/>
                </a:lnTo>
                <a:lnTo>
                  <a:pt x="392049" y="49415"/>
                </a:lnTo>
                <a:lnTo>
                  <a:pt x="392518" y="56489"/>
                </a:lnTo>
                <a:lnTo>
                  <a:pt x="392518" y="8407"/>
                </a:lnTo>
                <a:lnTo>
                  <a:pt x="383374" y="3619"/>
                </a:lnTo>
                <a:lnTo>
                  <a:pt x="373100" y="889"/>
                </a:lnTo>
                <a:lnTo>
                  <a:pt x="361950" y="0"/>
                </a:lnTo>
                <a:lnTo>
                  <a:pt x="352806" y="0"/>
                </a:lnTo>
                <a:lnTo>
                  <a:pt x="345186" y="1524"/>
                </a:lnTo>
                <a:lnTo>
                  <a:pt x="337566" y="4572"/>
                </a:lnTo>
                <a:lnTo>
                  <a:pt x="332994" y="6096"/>
                </a:lnTo>
                <a:lnTo>
                  <a:pt x="328422" y="10668"/>
                </a:lnTo>
                <a:lnTo>
                  <a:pt x="323748" y="13716"/>
                </a:lnTo>
                <a:lnTo>
                  <a:pt x="319176" y="18288"/>
                </a:lnTo>
                <a:lnTo>
                  <a:pt x="316128" y="24384"/>
                </a:lnTo>
                <a:lnTo>
                  <a:pt x="314604" y="28956"/>
                </a:lnTo>
                <a:lnTo>
                  <a:pt x="311734" y="35039"/>
                </a:lnTo>
                <a:lnTo>
                  <a:pt x="309841" y="41808"/>
                </a:lnTo>
                <a:lnTo>
                  <a:pt x="308825" y="49415"/>
                </a:lnTo>
                <a:lnTo>
                  <a:pt x="308508" y="58013"/>
                </a:lnTo>
                <a:lnTo>
                  <a:pt x="309397" y="70002"/>
                </a:lnTo>
                <a:lnTo>
                  <a:pt x="331266" y="104609"/>
                </a:lnTo>
                <a:lnTo>
                  <a:pt x="361950" y="112966"/>
                </a:lnTo>
                <a:lnTo>
                  <a:pt x="373748" y="112090"/>
                </a:lnTo>
                <a:lnTo>
                  <a:pt x="407047" y="90004"/>
                </a:lnTo>
                <a:lnTo>
                  <a:pt x="414578" y="69367"/>
                </a:lnTo>
                <a:lnTo>
                  <a:pt x="415480" y="56489"/>
                </a:lnTo>
                <a:close/>
              </a:path>
              <a:path w="753109" h="113029">
                <a:moveTo>
                  <a:pt x="510159" y="93154"/>
                </a:moveTo>
                <a:lnTo>
                  <a:pt x="455104" y="93154"/>
                </a:lnTo>
                <a:lnTo>
                  <a:pt x="455104" y="2984"/>
                </a:lnTo>
                <a:lnTo>
                  <a:pt x="432244" y="2984"/>
                </a:lnTo>
                <a:lnTo>
                  <a:pt x="432244" y="93154"/>
                </a:lnTo>
                <a:lnTo>
                  <a:pt x="432244" y="110934"/>
                </a:lnTo>
                <a:lnTo>
                  <a:pt x="510159" y="110934"/>
                </a:lnTo>
                <a:lnTo>
                  <a:pt x="510159" y="93154"/>
                </a:lnTo>
                <a:close/>
              </a:path>
              <a:path w="753109" h="113029">
                <a:moveTo>
                  <a:pt x="615505" y="1524"/>
                </a:moveTo>
                <a:lnTo>
                  <a:pt x="592645" y="1524"/>
                </a:lnTo>
                <a:lnTo>
                  <a:pt x="565124" y="82397"/>
                </a:lnTo>
                <a:lnTo>
                  <a:pt x="537591" y="1524"/>
                </a:lnTo>
                <a:lnTo>
                  <a:pt x="514731" y="1524"/>
                </a:lnTo>
                <a:lnTo>
                  <a:pt x="552932" y="111442"/>
                </a:lnTo>
                <a:lnTo>
                  <a:pt x="577316" y="111442"/>
                </a:lnTo>
                <a:lnTo>
                  <a:pt x="615505" y="1524"/>
                </a:lnTo>
                <a:close/>
              </a:path>
              <a:path w="753109" h="113029">
                <a:moveTo>
                  <a:pt x="710184" y="93662"/>
                </a:moveTo>
                <a:lnTo>
                  <a:pt x="649135" y="93662"/>
                </a:lnTo>
                <a:lnTo>
                  <a:pt x="649135" y="63182"/>
                </a:lnTo>
                <a:lnTo>
                  <a:pt x="704088" y="63182"/>
                </a:lnTo>
                <a:lnTo>
                  <a:pt x="704088" y="44132"/>
                </a:lnTo>
                <a:lnTo>
                  <a:pt x="649135" y="44132"/>
                </a:lnTo>
                <a:lnTo>
                  <a:pt x="649135" y="20002"/>
                </a:lnTo>
                <a:lnTo>
                  <a:pt x="708660" y="20002"/>
                </a:lnTo>
                <a:lnTo>
                  <a:pt x="708660" y="952"/>
                </a:lnTo>
                <a:lnTo>
                  <a:pt x="627697" y="952"/>
                </a:lnTo>
                <a:lnTo>
                  <a:pt x="627697" y="20002"/>
                </a:lnTo>
                <a:lnTo>
                  <a:pt x="627697" y="44132"/>
                </a:lnTo>
                <a:lnTo>
                  <a:pt x="627697" y="63182"/>
                </a:lnTo>
                <a:lnTo>
                  <a:pt x="627697" y="93662"/>
                </a:lnTo>
                <a:lnTo>
                  <a:pt x="627697" y="111442"/>
                </a:lnTo>
                <a:lnTo>
                  <a:pt x="710184" y="111442"/>
                </a:lnTo>
                <a:lnTo>
                  <a:pt x="710184" y="93662"/>
                </a:lnTo>
                <a:close/>
              </a:path>
              <a:path w="753109" h="113029">
                <a:moveTo>
                  <a:pt x="752944" y="90106"/>
                </a:moveTo>
                <a:lnTo>
                  <a:pt x="731608" y="90106"/>
                </a:lnTo>
                <a:lnTo>
                  <a:pt x="731608" y="111442"/>
                </a:lnTo>
                <a:lnTo>
                  <a:pt x="752944" y="111442"/>
                </a:lnTo>
                <a:lnTo>
                  <a:pt x="752944" y="90106"/>
                </a:lnTo>
                <a:close/>
              </a:path>
              <a:path w="753109" h="113029">
                <a:moveTo>
                  <a:pt x="752944" y="32004"/>
                </a:moveTo>
                <a:lnTo>
                  <a:pt x="731608" y="32004"/>
                </a:lnTo>
                <a:lnTo>
                  <a:pt x="731608" y="53441"/>
                </a:lnTo>
                <a:lnTo>
                  <a:pt x="752944" y="53441"/>
                </a:lnTo>
                <a:lnTo>
                  <a:pt x="752944" y="320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4" name="object 44" descr=""/>
          <p:cNvGrpSpPr/>
          <p:nvPr/>
        </p:nvGrpSpPr>
        <p:grpSpPr>
          <a:xfrm>
            <a:off x="2819685" y="4828032"/>
            <a:ext cx="650875" cy="109855"/>
            <a:chOff x="2819685" y="4828032"/>
            <a:chExt cx="650875" cy="109855"/>
          </a:xfrm>
        </p:grpSpPr>
        <p:sp>
          <p:nvSpPr>
            <p:cNvPr id="45" name="object 45" descr=""/>
            <p:cNvSpPr/>
            <p:nvPr/>
          </p:nvSpPr>
          <p:spPr>
            <a:xfrm>
              <a:off x="2819679" y="4828540"/>
              <a:ext cx="175895" cy="108585"/>
            </a:xfrm>
            <a:custGeom>
              <a:avLst/>
              <a:gdLst/>
              <a:ahLst/>
              <a:cxnLst/>
              <a:rect l="l" t="t" r="r" b="b"/>
              <a:pathLst>
                <a:path w="175894" h="108585">
                  <a:moveTo>
                    <a:pt x="77914" y="90170"/>
                  </a:moveTo>
                  <a:lnTo>
                    <a:pt x="22961" y="90170"/>
                  </a:lnTo>
                  <a:lnTo>
                    <a:pt x="22961" y="0"/>
                  </a:lnTo>
                  <a:lnTo>
                    <a:pt x="0" y="0"/>
                  </a:lnTo>
                  <a:lnTo>
                    <a:pt x="0" y="90170"/>
                  </a:lnTo>
                  <a:lnTo>
                    <a:pt x="0" y="107950"/>
                  </a:lnTo>
                  <a:lnTo>
                    <a:pt x="77914" y="107950"/>
                  </a:lnTo>
                  <a:lnTo>
                    <a:pt x="77914" y="90170"/>
                  </a:lnTo>
                  <a:close/>
                </a:path>
                <a:path w="175894" h="108585">
                  <a:moveTo>
                    <a:pt x="175641" y="90487"/>
                  </a:moveTo>
                  <a:lnTo>
                    <a:pt x="114490" y="90487"/>
                  </a:lnTo>
                  <a:lnTo>
                    <a:pt x="114490" y="61277"/>
                  </a:lnTo>
                  <a:lnTo>
                    <a:pt x="169545" y="61277"/>
                  </a:lnTo>
                  <a:lnTo>
                    <a:pt x="169545" y="42227"/>
                  </a:lnTo>
                  <a:lnTo>
                    <a:pt x="114490" y="42227"/>
                  </a:lnTo>
                  <a:lnTo>
                    <a:pt x="114490" y="18097"/>
                  </a:lnTo>
                  <a:lnTo>
                    <a:pt x="174117" y="18097"/>
                  </a:lnTo>
                  <a:lnTo>
                    <a:pt x="174117" y="317"/>
                  </a:lnTo>
                  <a:lnTo>
                    <a:pt x="93154" y="317"/>
                  </a:lnTo>
                  <a:lnTo>
                    <a:pt x="93154" y="18097"/>
                  </a:lnTo>
                  <a:lnTo>
                    <a:pt x="93154" y="42227"/>
                  </a:lnTo>
                  <a:lnTo>
                    <a:pt x="93154" y="61277"/>
                  </a:lnTo>
                  <a:lnTo>
                    <a:pt x="93154" y="90487"/>
                  </a:lnTo>
                  <a:lnTo>
                    <a:pt x="93154" y="108267"/>
                  </a:lnTo>
                  <a:lnTo>
                    <a:pt x="175641" y="108267"/>
                  </a:lnTo>
                  <a:lnTo>
                    <a:pt x="175641" y="9048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6" name="object 46" descr="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3015234" y="4828412"/>
              <a:ext cx="87058" cy="108394"/>
            </a:xfrm>
            <a:prstGeom prst="rect">
              <a:avLst/>
            </a:prstGeom>
          </p:spPr>
        </p:pic>
        <p:sp>
          <p:nvSpPr>
            <p:cNvPr id="47" name="object 47" descr=""/>
            <p:cNvSpPr/>
            <p:nvPr/>
          </p:nvSpPr>
          <p:spPr>
            <a:xfrm>
              <a:off x="3124200" y="4828032"/>
              <a:ext cx="22860" cy="109855"/>
            </a:xfrm>
            <a:custGeom>
              <a:avLst/>
              <a:gdLst/>
              <a:ahLst/>
              <a:cxnLst/>
              <a:rect l="l" t="t" r="r" b="b"/>
              <a:pathLst>
                <a:path w="22860" h="109854">
                  <a:moveTo>
                    <a:pt x="22859" y="109728"/>
                  </a:moveTo>
                  <a:lnTo>
                    <a:pt x="0" y="109728"/>
                  </a:lnTo>
                  <a:lnTo>
                    <a:pt x="0" y="0"/>
                  </a:lnTo>
                  <a:lnTo>
                    <a:pt x="22859" y="0"/>
                  </a:lnTo>
                  <a:lnTo>
                    <a:pt x="22859" y="1097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8" name="object 48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3167919" y="4828412"/>
              <a:ext cx="302418" cy="108394"/>
            </a:xfrm>
            <a:prstGeom prst="rect">
              <a:avLst/>
            </a:prstGeom>
          </p:spPr>
        </p:pic>
      </p:grpSp>
      <p:grpSp>
        <p:nvGrpSpPr>
          <p:cNvPr id="49" name="object 49" descr=""/>
          <p:cNvGrpSpPr/>
          <p:nvPr/>
        </p:nvGrpSpPr>
        <p:grpSpPr>
          <a:xfrm>
            <a:off x="3533013" y="4826888"/>
            <a:ext cx="553085" cy="113030"/>
            <a:chOff x="3533013" y="4826888"/>
            <a:chExt cx="553085" cy="113030"/>
          </a:xfrm>
        </p:grpSpPr>
        <p:pic>
          <p:nvPicPr>
            <p:cNvPr id="50" name="object 50" descr="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3533013" y="4826888"/>
              <a:ext cx="346710" cy="111442"/>
            </a:xfrm>
            <a:prstGeom prst="rect">
              <a:avLst/>
            </a:prstGeom>
          </p:spPr>
        </p:pic>
        <p:pic>
          <p:nvPicPr>
            <p:cNvPr id="51" name="object 51" descr="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3901059" y="4826888"/>
              <a:ext cx="184880" cy="112966"/>
            </a:xfrm>
            <a:prstGeom prst="rect">
              <a:avLst/>
            </a:prstGeom>
          </p:spPr>
        </p:pic>
      </p:grpSp>
      <p:pic>
        <p:nvPicPr>
          <p:cNvPr id="52" name="object 52" descr="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4163758" y="4826888"/>
            <a:ext cx="313181" cy="112966"/>
          </a:xfrm>
          <a:prstGeom prst="rect">
            <a:avLst/>
          </a:prstGeom>
        </p:spPr>
      </p:pic>
      <p:grpSp>
        <p:nvGrpSpPr>
          <p:cNvPr id="53" name="object 53" descr=""/>
          <p:cNvGrpSpPr/>
          <p:nvPr/>
        </p:nvGrpSpPr>
        <p:grpSpPr>
          <a:xfrm>
            <a:off x="5882068" y="4826888"/>
            <a:ext cx="611505" cy="111760"/>
            <a:chOff x="5882068" y="4826888"/>
            <a:chExt cx="611505" cy="111760"/>
          </a:xfrm>
        </p:grpSpPr>
        <p:pic>
          <p:nvPicPr>
            <p:cNvPr id="54" name="object 54" descr="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5882068" y="4826888"/>
              <a:ext cx="487299" cy="111442"/>
            </a:xfrm>
            <a:prstGeom prst="rect">
              <a:avLst/>
            </a:prstGeom>
          </p:spPr>
        </p:pic>
        <p:sp>
          <p:nvSpPr>
            <p:cNvPr id="55" name="object 55" descr=""/>
            <p:cNvSpPr/>
            <p:nvPr/>
          </p:nvSpPr>
          <p:spPr>
            <a:xfrm>
              <a:off x="6390132" y="4828032"/>
              <a:ext cx="102870" cy="110489"/>
            </a:xfrm>
            <a:custGeom>
              <a:avLst/>
              <a:gdLst/>
              <a:ahLst/>
              <a:cxnLst/>
              <a:rect l="l" t="t" r="r" b="b"/>
              <a:pathLst>
                <a:path w="102870" h="110489">
                  <a:moveTo>
                    <a:pt x="13716" y="0"/>
                  </a:moveTo>
                  <a:lnTo>
                    <a:pt x="0" y="0"/>
                  </a:lnTo>
                  <a:lnTo>
                    <a:pt x="0" y="109728"/>
                  </a:lnTo>
                  <a:lnTo>
                    <a:pt x="13716" y="109728"/>
                  </a:lnTo>
                  <a:lnTo>
                    <a:pt x="13716" y="0"/>
                  </a:lnTo>
                  <a:close/>
                </a:path>
                <a:path w="102870" h="110489">
                  <a:moveTo>
                    <a:pt x="102857" y="108775"/>
                  </a:moveTo>
                  <a:lnTo>
                    <a:pt x="99809" y="102679"/>
                  </a:lnTo>
                  <a:lnTo>
                    <a:pt x="99809" y="99631"/>
                  </a:lnTo>
                  <a:lnTo>
                    <a:pt x="99809" y="69062"/>
                  </a:lnTo>
                  <a:lnTo>
                    <a:pt x="99809" y="52298"/>
                  </a:lnTo>
                  <a:lnTo>
                    <a:pt x="98285" y="47726"/>
                  </a:lnTo>
                  <a:lnTo>
                    <a:pt x="98285" y="41630"/>
                  </a:lnTo>
                  <a:lnTo>
                    <a:pt x="97523" y="40106"/>
                  </a:lnTo>
                  <a:lnTo>
                    <a:pt x="96761" y="38582"/>
                  </a:lnTo>
                  <a:lnTo>
                    <a:pt x="93713" y="37058"/>
                  </a:lnTo>
                  <a:lnTo>
                    <a:pt x="92189" y="34010"/>
                  </a:lnTo>
                  <a:lnTo>
                    <a:pt x="89141" y="32486"/>
                  </a:lnTo>
                  <a:lnTo>
                    <a:pt x="79997" y="29438"/>
                  </a:lnTo>
                  <a:lnTo>
                    <a:pt x="75425" y="27813"/>
                  </a:lnTo>
                  <a:lnTo>
                    <a:pt x="61620" y="27813"/>
                  </a:lnTo>
                  <a:lnTo>
                    <a:pt x="55524" y="29438"/>
                  </a:lnTo>
                  <a:lnTo>
                    <a:pt x="50952" y="30962"/>
                  </a:lnTo>
                  <a:lnTo>
                    <a:pt x="44856" y="32486"/>
                  </a:lnTo>
                  <a:lnTo>
                    <a:pt x="38760" y="38582"/>
                  </a:lnTo>
                  <a:lnTo>
                    <a:pt x="35712" y="43154"/>
                  </a:lnTo>
                  <a:lnTo>
                    <a:pt x="32664" y="52298"/>
                  </a:lnTo>
                  <a:lnTo>
                    <a:pt x="46380" y="53822"/>
                  </a:lnTo>
                  <a:lnTo>
                    <a:pt x="49428" y="44678"/>
                  </a:lnTo>
                  <a:lnTo>
                    <a:pt x="52476" y="43154"/>
                  </a:lnTo>
                  <a:lnTo>
                    <a:pt x="55524" y="40106"/>
                  </a:lnTo>
                  <a:lnTo>
                    <a:pt x="73901" y="40106"/>
                  </a:lnTo>
                  <a:lnTo>
                    <a:pt x="78473" y="41630"/>
                  </a:lnTo>
                  <a:lnTo>
                    <a:pt x="81521" y="44678"/>
                  </a:lnTo>
                  <a:lnTo>
                    <a:pt x="84569" y="46202"/>
                  </a:lnTo>
                  <a:lnTo>
                    <a:pt x="86093" y="50774"/>
                  </a:lnTo>
                  <a:lnTo>
                    <a:pt x="86093" y="58394"/>
                  </a:lnTo>
                  <a:lnTo>
                    <a:pt x="86093" y="69062"/>
                  </a:lnTo>
                  <a:lnTo>
                    <a:pt x="86093" y="79819"/>
                  </a:lnTo>
                  <a:lnTo>
                    <a:pt x="84569" y="84391"/>
                  </a:lnTo>
                  <a:lnTo>
                    <a:pt x="83045" y="87439"/>
                  </a:lnTo>
                  <a:lnTo>
                    <a:pt x="81521" y="92011"/>
                  </a:lnTo>
                  <a:lnTo>
                    <a:pt x="78473" y="95059"/>
                  </a:lnTo>
                  <a:lnTo>
                    <a:pt x="73901" y="96583"/>
                  </a:lnTo>
                  <a:lnTo>
                    <a:pt x="70853" y="99631"/>
                  </a:lnTo>
                  <a:lnTo>
                    <a:pt x="66281" y="101155"/>
                  </a:lnTo>
                  <a:lnTo>
                    <a:pt x="55524" y="101155"/>
                  </a:lnTo>
                  <a:lnTo>
                    <a:pt x="50952" y="99631"/>
                  </a:lnTo>
                  <a:lnTo>
                    <a:pt x="49428" y="96583"/>
                  </a:lnTo>
                  <a:lnTo>
                    <a:pt x="46380" y="95059"/>
                  </a:lnTo>
                  <a:lnTo>
                    <a:pt x="44856" y="92011"/>
                  </a:lnTo>
                  <a:lnTo>
                    <a:pt x="44856" y="82867"/>
                  </a:lnTo>
                  <a:lnTo>
                    <a:pt x="49428" y="78295"/>
                  </a:lnTo>
                  <a:lnTo>
                    <a:pt x="52476" y="76682"/>
                  </a:lnTo>
                  <a:lnTo>
                    <a:pt x="54000" y="76682"/>
                  </a:lnTo>
                  <a:lnTo>
                    <a:pt x="58572" y="75158"/>
                  </a:lnTo>
                  <a:lnTo>
                    <a:pt x="63144" y="75158"/>
                  </a:lnTo>
                  <a:lnTo>
                    <a:pt x="73901" y="73634"/>
                  </a:lnTo>
                  <a:lnTo>
                    <a:pt x="79997" y="72110"/>
                  </a:lnTo>
                  <a:lnTo>
                    <a:pt x="86093" y="69062"/>
                  </a:lnTo>
                  <a:lnTo>
                    <a:pt x="86093" y="58394"/>
                  </a:lnTo>
                  <a:lnTo>
                    <a:pt x="79997" y="61442"/>
                  </a:lnTo>
                  <a:lnTo>
                    <a:pt x="72377" y="62966"/>
                  </a:lnTo>
                  <a:lnTo>
                    <a:pt x="61620" y="62966"/>
                  </a:lnTo>
                  <a:lnTo>
                    <a:pt x="55524" y="64490"/>
                  </a:lnTo>
                  <a:lnTo>
                    <a:pt x="52476" y="64490"/>
                  </a:lnTo>
                  <a:lnTo>
                    <a:pt x="49428" y="66014"/>
                  </a:lnTo>
                  <a:lnTo>
                    <a:pt x="46380" y="66014"/>
                  </a:lnTo>
                  <a:lnTo>
                    <a:pt x="43332" y="67538"/>
                  </a:lnTo>
                  <a:lnTo>
                    <a:pt x="40284" y="70586"/>
                  </a:lnTo>
                  <a:lnTo>
                    <a:pt x="37236" y="72110"/>
                  </a:lnTo>
                  <a:lnTo>
                    <a:pt x="34188" y="75158"/>
                  </a:lnTo>
                  <a:lnTo>
                    <a:pt x="32664" y="78295"/>
                  </a:lnTo>
                  <a:lnTo>
                    <a:pt x="31140" y="81343"/>
                  </a:lnTo>
                  <a:lnTo>
                    <a:pt x="31140" y="95059"/>
                  </a:lnTo>
                  <a:lnTo>
                    <a:pt x="32664" y="99631"/>
                  </a:lnTo>
                  <a:lnTo>
                    <a:pt x="41808" y="108775"/>
                  </a:lnTo>
                  <a:lnTo>
                    <a:pt x="49428" y="110299"/>
                  </a:lnTo>
                  <a:lnTo>
                    <a:pt x="67805" y="110299"/>
                  </a:lnTo>
                  <a:lnTo>
                    <a:pt x="76949" y="107251"/>
                  </a:lnTo>
                  <a:lnTo>
                    <a:pt x="81521" y="104203"/>
                  </a:lnTo>
                  <a:lnTo>
                    <a:pt x="84569" y="101155"/>
                  </a:lnTo>
                  <a:lnTo>
                    <a:pt x="86093" y="99631"/>
                  </a:lnTo>
                  <a:lnTo>
                    <a:pt x="87617" y="102679"/>
                  </a:lnTo>
                  <a:lnTo>
                    <a:pt x="87617" y="105727"/>
                  </a:lnTo>
                  <a:lnTo>
                    <a:pt x="89141" y="108775"/>
                  </a:lnTo>
                  <a:lnTo>
                    <a:pt x="102857" y="1087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6" name="object 56" descr="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6566344" y="4826889"/>
            <a:ext cx="363569" cy="134397"/>
          </a:xfrm>
          <a:prstGeom prst="rect">
            <a:avLst/>
          </a:prstGeom>
        </p:spPr>
      </p:pic>
      <p:pic>
        <p:nvPicPr>
          <p:cNvPr id="57" name="object 57" descr="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731520" y="5001767"/>
            <a:ext cx="400430" cy="112204"/>
          </a:xfrm>
          <a:prstGeom prst="rect">
            <a:avLst/>
          </a:prstGeom>
        </p:spPr>
      </p:pic>
      <p:sp>
        <p:nvSpPr>
          <p:cNvPr id="58" name="object 58" descr=""/>
          <p:cNvSpPr/>
          <p:nvPr/>
        </p:nvSpPr>
        <p:spPr>
          <a:xfrm>
            <a:off x="3311652" y="5001767"/>
            <a:ext cx="13970" cy="111760"/>
          </a:xfrm>
          <a:custGeom>
            <a:avLst/>
            <a:gdLst/>
            <a:ahLst/>
            <a:cxnLst/>
            <a:rect l="l" t="t" r="r" b="b"/>
            <a:pathLst>
              <a:path w="13970" h="111760">
                <a:moveTo>
                  <a:pt x="13716" y="111251"/>
                </a:moveTo>
                <a:lnTo>
                  <a:pt x="0" y="111251"/>
                </a:lnTo>
                <a:lnTo>
                  <a:pt x="0" y="0"/>
                </a:lnTo>
                <a:lnTo>
                  <a:pt x="13716" y="0"/>
                </a:lnTo>
                <a:lnTo>
                  <a:pt x="13716" y="11125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9" name="object 59" descr=""/>
          <p:cNvGrpSpPr/>
          <p:nvPr/>
        </p:nvGrpSpPr>
        <p:grpSpPr>
          <a:xfrm>
            <a:off x="722661" y="4826888"/>
            <a:ext cx="6213475" cy="836930"/>
            <a:chOff x="722661" y="4826888"/>
            <a:chExt cx="6213475" cy="836930"/>
          </a:xfrm>
        </p:grpSpPr>
        <p:pic>
          <p:nvPicPr>
            <p:cNvPr id="60" name="object 60" descr="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3465861" y="5003958"/>
              <a:ext cx="157257" cy="110013"/>
            </a:xfrm>
            <a:prstGeom prst="rect">
              <a:avLst/>
            </a:prstGeom>
          </p:spPr>
        </p:pic>
        <p:pic>
          <p:nvPicPr>
            <p:cNvPr id="61" name="object 61" descr="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722661" y="4826888"/>
              <a:ext cx="5409914" cy="836771"/>
            </a:xfrm>
            <a:prstGeom prst="rect">
              <a:avLst/>
            </a:prstGeom>
          </p:spPr>
        </p:pic>
        <p:pic>
          <p:nvPicPr>
            <p:cNvPr id="62" name="object 62" descr="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6083712" y="5003799"/>
              <a:ext cx="852297" cy="490315"/>
            </a:xfrm>
            <a:prstGeom prst="rect">
              <a:avLst/>
            </a:prstGeom>
          </p:spPr>
        </p:pic>
        <p:sp>
          <p:nvSpPr>
            <p:cNvPr id="63" name="object 63" descr=""/>
            <p:cNvSpPr/>
            <p:nvPr/>
          </p:nvSpPr>
          <p:spPr>
            <a:xfrm>
              <a:off x="902868" y="5355145"/>
              <a:ext cx="13970" cy="108585"/>
            </a:xfrm>
            <a:custGeom>
              <a:avLst/>
              <a:gdLst/>
              <a:ahLst/>
              <a:cxnLst/>
              <a:rect l="l" t="t" r="r" b="b"/>
              <a:pathLst>
                <a:path w="13969" h="108585">
                  <a:moveTo>
                    <a:pt x="13817" y="29057"/>
                  </a:moveTo>
                  <a:lnTo>
                    <a:pt x="0" y="29057"/>
                  </a:lnTo>
                  <a:lnTo>
                    <a:pt x="0" y="108496"/>
                  </a:lnTo>
                  <a:lnTo>
                    <a:pt x="13817" y="108496"/>
                  </a:lnTo>
                  <a:lnTo>
                    <a:pt x="13817" y="29057"/>
                  </a:lnTo>
                  <a:close/>
                </a:path>
                <a:path w="13969" h="108585">
                  <a:moveTo>
                    <a:pt x="13817" y="0"/>
                  </a:moveTo>
                  <a:lnTo>
                    <a:pt x="0" y="0"/>
                  </a:lnTo>
                  <a:lnTo>
                    <a:pt x="0" y="15341"/>
                  </a:lnTo>
                  <a:lnTo>
                    <a:pt x="13817" y="15341"/>
                  </a:lnTo>
                  <a:lnTo>
                    <a:pt x="1381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4" name="object 64" descr="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4315015" y="6231635"/>
            <a:ext cx="797242" cy="140493"/>
          </a:xfrm>
          <a:prstGeom prst="rect">
            <a:avLst/>
          </a:prstGeom>
        </p:spPr>
      </p:pic>
      <p:grpSp>
        <p:nvGrpSpPr>
          <p:cNvPr id="65" name="object 65" descr=""/>
          <p:cNvGrpSpPr/>
          <p:nvPr/>
        </p:nvGrpSpPr>
        <p:grpSpPr>
          <a:xfrm>
            <a:off x="5181028" y="6230111"/>
            <a:ext cx="1747520" cy="140970"/>
            <a:chOff x="5181028" y="6230111"/>
            <a:chExt cx="1747520" cy="140970"/>
          </a:xfrm>
        </p:grpSpPr>
        <p:pic>
          <p:nvPicPr>
            <p:cNvPr id="66" name="object 66" descr="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5181028" y="6231635"/>
              <a:ext cx="163449" cy="109918"/>
            </a:xfrm>
            <a:prstGeom prst="rect">
              <a:avLst/>
            </a:prstGeom>
          </p:spPr>
        </p:pic>
        <p:sp>
          <p:nvSpPr>
            <p:cNvPr id="67" name="object 67" descr=""/>
            <p:cNvSpPr/>
            <p:nvPr/>
          </p:nvSpPr>
          <p:spPr>
            <a:xfrm>
              <a:off x="5365813" y="6231635"/>
              <a:ext cx="69215" cy="110489"/>
            </a:xfrm>
            <a:custGeom>
              <a:avLst/>
              <a:gdLst/>
              <a:ahLst/>
              <a:cxnLst/>
              <a:rect l="l" t="t" r="r" b="b"/>
              <a:pathLst>
                <a:path w="69214" h="110489">
                  <a:moveTo>
                    <a:pt x="12287" y="108394"/>
                  </a:moveTo>
                  <a:lnTo>
                    <a:pt x="0" y="108394"/>
                  </a:lnTo>
                  <a:lnTo>
                    <a:pt x="0" y="0"/>
                  </a:lnTo>
                  <a:lnTo>
                    <a:pt x="13811" y="0"/>
                  </a:lnTo>
                  <a:lnTo>
                    <a:pt x="13811" y="38195"/>
                  </a:lnTo>
                  <a:lnTo>
                    <a:pt x="58610" y="38195"/>
                  </a:lnTo>
                  <a:lnTo>
                    <a:pt x="59626" y="39719"/>
                  </a:lnTo>
                  <a:lnTo>
                    <a:pt x="27527" y="39719"/>
                  </a:lnTo>
                  <a:lnTo>
                    <a:pt x="22955" y="41243"/>
                  </a:lnTo>
                  <a:lnTo>
                    <a:pt x="18383" y="47339"/>
                  </a:lnTo>
                  <a:lnTo>
                    <a:pt x="15335" y="51911"/>
                  </a:lnTo>
                  <a:lnTo>
                    <a:pt x="12287" y="59531"/>
                  </a:lnTo>
                  <a:lnTo>
                    <a:pt x="12287" y="77914"/>
                  </a:lnTo>
                  <a:lnTo>
                    <a:pt x="13811" y="85534"/>
                  </a:lnTo>
                  <a:lnTo>
                    <a:pt x="16859" y="88582"/>
                  </a:lnTo>
                  <a:lnTo>
                    <a:pt x="19907" y="96202"/>
                  </a:lnTo>
                  <a:lnTo>
                    <a:pt x="26003" y="99250"/>
                  </a:lnTo>
                  <a:lnTo>
                    <a:pt x="12287" y="99250"/>
                  </a:lnTo>
                  <a:lnTo>
                    <a:pt x="12287" y="108394"/>
                  </a:lnTo>
                  <a:close/>
                </a:path>
                <a:path w="69214" h="110489">
                  <a:moveTo>
                    <a:pt x="58610" y="38195"/>
                  </a:moveTo>
                  <a:lnTo>
                    <a:pt x="13811" y="38195"/>
                  </a:lnTo>
                  <a:lnTo>
                    <a:pt x="19907" y="32099"/>
                  </a:lnTo>
                  <a:lnTo>
                    <a:pt x="26003" y="27527"/>
                  </a:lnTo>
                  <a:lnTo>
                    <a:pt x="39719" y="27527"/>
                  </a:lnTo>
                  <a:lnTo>
                    <a:pt x="53530" y="32099"/>
                  </a:lnTo>
                  <a:lnTo>
                    <a:pt x="56578" y="35147"/>
                  </a:lnTo>
                  <a:lnTo>
                    <a:pt x="58610" y="38195"/>
                  </a:lnTo>
                  <a:close/>
                </a:path>
                <a:path w="69214" h="110489">
                  <a:moveTo>
                    <a:pt x="44291" y="109918"/>
                  </a:moveTo>
                  <a:lnTo>
                    <a:pt x="26003" y="109918"/>
                  </a:lnTo>
                  <a:lnTo>
                    <a:pt x="18383" y="106870"/>
                  </a:lnTo>
                  <a:lnTo>
                    <a:pt x="12287" y="99250"/>
                  </a:lnTo>
                  <a:lnTo>
                    <a:pt x="39719" y="99250"/>
                  </a:lnTo>
                  <a:lnTo>
                    <a:pt x="44291" y="97726"/>
                  </a:lnTo>
                  <a:lnTo>
                    <a:pt x="48863" y="91630"/>
                  </a:lnTo>
                  <a:lnTo>
                    <a:pt x="53530" y="87058"/>
                  </a:lnTo>
                  <a:lnTo>
                    <a:pt x="55054" y="79438"/>
                  </a:lnTo>
                  <a:lnTo>
                    <a:pt x="55054" y="59531"/>
                  </a:lnTo>
                  <a:lnTo>
                    <a:pt x="53530" y="51911"/>
                  </a:lnTo>
                  <a:lnTo>
                    <a:pt x="48863" y="45815"/>
                  </a:lnTo>
                  <a:lnTo>
                    <a:pt x="44291" y="41243"/>
                  </a:lnTo>
                  <a:lnTo>
                    <a:pt x="39719" y="39719"/>
                  </a:lnTo>
                  <a:lnTo>
                    <a:pt x="59626" y="39719"/>
                  </a:lnTo>
                  <a:lnTo>
                    <a:pt x="62674" y="42767"/>
                  </a:lnTo>
                  <a:lnTo>
                    <a:pt x="67246" y="56483"/>
                  </a:lnTo>
                  <a:lnTo>
                    <a:pt x="68770" y="62579"/>
                  </a:lnTo>
                  <a:lnTo>
                    <a:pt x="68770" y="68675"/>
                  </a:lnTo>
                  <a:lnTo>
                    <a:pt x="51911" y="106870"/>
                  </a:lnTo>
                  <a:lnTo>
                    <a:pt x="44291" y="1099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8" name="object 68" descr="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5451347" y="6230111"/>
              <a:ext cx="1440370" cy="140493"/>
            </a:xfrm>
            <a:prstGeom prst="rect">
              <a:avLst/>
            </a:prstGeom>
          </p:spPr>
        </p:pic>
        <p:sp>
          <p:nvSpPr>
            <p:cNvPr id="69" name="object 69" descr=""/>
            <p:cNvSpPr/>
            <p:nvPr/>
          </p:nvSpPr>
          <p:spPr>
            <a:xfrm>
              <a:off x="6912863" y="6324600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15239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0" name="object 70" descr="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2666999" y="7465409"/>
            <a:ext cx="2329243" cy="105346"/>
          </a:xfrm>
          <a:prstGeom prst="rect">
            <a:avLst/>
          </a:prstGeom>
        </p:spPr>
      </p:pic>
      <p:pic>
        <p:nvPicPr>
          <p:cNvPr id="71" name="object 71" descr="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2552414" y="7639430"/>
            <a:ext cx="2556795" cy="2825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2 LIC. ACOMPANHAMENTO - LENILDA GOMES DOS SANTOS.pdf</dc:title>
  <dcterms:created xsi:type="dcterms:W3CDTF">2025-08-29T17:17:00Z</dcterms:created>
  <dcterms:modified xsi:type="dcterms:W3CDTF">2025-08-29T17:17:00Z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LastSaved">
    <vt:filetime>2025-08-29T00:00:00Z</vt:filetime>
  </property>
  <property fmtid="{D5CDD505-2E9C-101B-9397-08002B2CF9AE}" pid="4" name="Producer">
    <vt:lpwstr>Microsoft: Print To PDF</vt:lpwstr>
  </property>
</Properties>
</file>