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076" y="574548"/>
            <a:ext cx="711707" cy="7086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7804" y="687419"/>
            <a:ext cx="1806892" cy="12668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7805" y="892016"/>
            <a:ext cx="2616422" cy="357377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2211794" y="1626590"/>
            <a:ext cx="786765" cy="113030"/>
          </a:xfrm>
          <a:custGeom>
            <a:avLst/>
            <a:gdLst/>
            <a:ahLst/>
            <a:cxnLst/>
            <a:rect l="l" t="t" r="r" b="b"/>
            <a:pathLst>
              <a:path w="786764" h="113030">
                <a:moveTo>
                  <a:pt x="84010" y="27432"/>
                </a:moveTo>
                <a:lnTo>
                  <a:pt x="61150" y="2971"/>
                </a:lnTo>
                <a:lnTo>
                  <a:pt x="61150" y="32004"/>
                </a:lnTo>
                <a:lnTo>
                  <a:pt x="61150" y="41236"/>
                </a:lnTo>
                <a:lnTo>
                  <a:pt x="59626" y="44284"/>
                </a:lnTo>
                <a:lnTo>
                  <a:pt x="55054" y="48856"/>
                </a:lnTo>
                <a:lnTo>
                  <a:pt x="51917" y="48856"/>
                </a:lnTo>
                <a:lnTo>
                  <a:pt x="48869" y="50380"/>
                </a:lnTo>
                <a:lnTo>
                  <a:pt x="42773" y="51904"/>
                </a:lnTo>
                <a:lnTo>
                  <a:pt x="22961" y="51904"/>
                </a:lnTo>
                <a:lnTo>
                  <a:pt x="22961" y="19812"/>
                </a:lnTo>
                <a:lnTo>
                  <a:pt x="45821" y="19812"/>
                </a:lnTo>
                <a:lnTo>
                  <a:pt x="48869" y="21336"/>
                </a:lnTo>
                <a:lnTo>
                  <a:pt x="51917" y="21336"/>
                </a:lnTo>
                <a:lnTo>
                  <a:pt x="55054" y="22860"/>
                </a:lnTo>
                <a:lnTo>
                  <a:pt x="58102" y="25908"/>
                </a:lnTo>
                <a:lnTo>
                  <a:pt x="61150" y="32004"/>
                </a:lnTo>
                <a:lnTo>
                  <a:pt x="61150" y="2971"/>
                </a:lnTo>
                <a:lnTo>
                  <a:pt x="58369" y="2806"/>
                </a:lnTo>
                <a:lnTo>
                  <a:pt x="52336" y="2286"/>
                </a:lnTo>
                <a:lnTo>
                  <a:pt x="44589" y="1765"/>
                </a:lnTo>
                <a:lnTo>
                  <a:pt x="35153" y="1524"/>
                </a:lnTo>
                <a:lnTo>
                  <a:pt x="0" y="1524"/>
                </a:lnTo>
                <a:lnTo>
                  <a:pt x="0" y="111442"/>
                </a:lnTo>
                <a:lnTo>
                  <a:pt x="22961" y="111442"/>
                </a:lnTo>
                <a:lnTo>
                  <a:pt x="22961" y="70192"/>
                </a:lnTo>
                <a:lnTo>
                  <a:pt x="47345" y="70192"/>
                </a:lnTo>
                <a:lnTo>
                  <a:pt x="55054" y="68668"/>
                </a:lnTo>
                <a:lnTo>
                  <a:pt x="59626" y="68668"/>
                </a:lnTo>
                <a:lnTo>
                  <a:pt x="64198" y="67144"/>
                </a:lnTo>
                <a:lnTo>
                  <a:pt x="67246" y="65620"/>
                </a:lnTo>
                <a:lnTo>
                  <a:pt x="71818" y="62572"/>
                </a:lnTo>
                <a:lnTo>
                  <a:pt x="74866" y="61048"/>
                </a:lnTo>
                <a:lnTo>
                  <a:pt x="80962" y="51904"/>
                </a:lnTo>
                <a:lnTo>
                  <a:pt x="84010" y="42760"/>
                </a:lnTo>
                <a:lnTo>
                  <a:pt x="84010" y="27432"/>
                </a:lnTo>
                <a:close/>
              </a:path>
              <a:path w="786764" h="113030">
                <a:moveTo>
                  <a:pt x="204685" y="56476"/>
                </a:moveTo>
                <a:lnTo>
                  <a:pt x="191909" y="18288"/>
                </a:lnTo>
                <a:lnTo>
                  <a:pt x="189445" y="15240"/>
                </a:lnTo>
                <a:lnTo>
                  <a:pt x="181737" y="8369"/>
                </a:lnTo>
                <a:lnTo>
                  <a:pt x="181737" y="56476"/>
                </a:lnTo>
                <a:lnTo>
                  <a:pt x="181165" y="65062"/>
                </a:lnTo>
                <a:lnTo>
                  <a:pt x="160401" y="94678"/>
                </a:lnTo>
                <a:lnTo>
                  <a:pt x="142113" y="94678"/>
                </a:lnTo>
                <a:lnTo>
                  <a:pt x="136969" y="91630"/>
                </a:lnTo>
                <a:lnTo>
                  <a:pt x="134315" y="89992"/>
                </a:lnTo>
                <a:lnTo>
                  <a:pt x="129819" y="84010"/>
                </a:lnTo>
                <a:lnTo>
                  <a:pt x="125818" y="78816"/>
                </a:lnTo>
                <a:lnTo>
                  <a:pt x="122961" y="72491"/>
                </a:lnTo>
                <a:lnTo>
                  <a:pt x="121246" y="65062"/>
                </a:lnTo>
                <a:lnTo>
                  <a:pt x="120675" y="56476"/>
                </a:lnTo>
                <a:lnTo>
                  <a:pt x="121196" y="48768"/>
                </a:lnTo>
                <a:lnTo>
                  <a:pt x="142113" y="18288"/>
                </a:lnTo>
                <a:lnTo>
                  <a:pt x="160401" y="18288"/>
                </a:lnTo>
                <a:lnTo>
                  <a:pt x="181737" y="56476"/>
                </a:lnTo>
                <a:lnTo>
                  <a:pt x="181737" y="8369"/>
                </a:lnTo>
                <a:lnTo>
                  <a:pt x="172605" y="3619"/>
                </a:lnTo>
                <a:lnTo>
                  <a:pt x="162356" y="876"/>
                </a:lnTo>
                <a:lnTo>
                  <a:pt x="151257" y="0"/>
                </a:lnTo>
                <a:lnTo>
                  <a:pt x="142113" y="0"/>
                </a:lnTo>
                <a:lnTo>
                  <a:pt x="134391" y="1524"/>
                </a:lnTo>
                <a:lnTo>
                  <a:pt x="126771" y="4572"/>
                </a:lnTo>
                <a:lnTo>
                  <a:pt x="122199" y="6096"/>
                </a:lnTo>
                <a:lnTo>
                  <a:pt x="98958" y="41617"/>
                </a:lnTo>
                <a:lnTo>
                  <a:pt x="97815" y="56476"/>
                </a:lnTo>
                <a:lnTo>
                  <a:pt x="98704" y="69354"/>
                </a:lnTo>
                <a:lnTo>
                  <a:pt x="120510" y="104609"/>
                </a:lnTo>
                <a:lnTo>
                  <a:pt x="151257" y="112966"/>
                </a:lnTo>
                <a:lnTo>
                  <a:pt x="162356" y="112090"/>
                </a:lnTo>
                <a:lnTo>
                  <a:pt x="195694" y="89992"/>
                </a:lnTo>
                <a:lnTo>
                  <a:pt x="203593" y="69354"/>
                </a:lnTo>
                <a:lnTo>
                  <a:pt x="204685" y="56476"/>
                </a:lnTo>
                <a:close/>
              </a:path>
              <a:path w="786764" h="113030">
                <a:moveTo>
                  <a:pt x="319278" y="111442"/>
                </a:moveTo>
                <a:lnTo>
                  <a:pt x="305473" y="90106"/>
                </a:lnTo>
                <a:lnTo>
                  <a:pt x="300901" y="80962"/>
                </a:lnTo>
                <a:lnTo>
                  <a:pt x="296329" y="74764"/>
                </a:lnTo>
                <a:lnTo>
                  <a:pt x="287185" y="65620"/>
                </a:lnTo>
                <a:lnTo>
                  <a:pt x="281089" y="62572"/>
                </a:lnTo>
                <a:lnTo>
                  <a:pt x="291757" y="61048"/>
                </a:lnTo>
                <a:lnTo>
                  <a:pt x="297853" y="58000"/>
                </a:lnTo>
                <a:lnTo>
                  <a:pt x="303949" y="53428"/>
                </a:lnTo>
                <a:lnTo>
                  <a:pt x="308521" y="47332"/>
                </a:lnTo>
                <a:lnTo>
                  <a:pt x="310045" y="41236"/>
                </a:lnTo>
                <a:lnTo>
                  <a:pt x="310045" y="25908"/>
                </a:lnTo>
                <a:lnTo>
                  <a:pt x="287185" y="3263"/>
                </a:lnTo>
                <a:lnTo>
                  <a:pt x="287185" y="27432"/>
                </a:lnTo>
                <a:lnTo>
                  <a:pt x="287185" y="39712"/>
                </a:lnTo>
                <a:lnTo>
                  <a:pt x="285661" y="42760"/>
                </a:lnTo>
                <a:lnTo>
                  <a:pt x="282613" y="45808"/>
                </a:lnTo>
                <a:lnTo>
                  <a:pt x="279565" y="47332"/>
                </a:lnTo>
                <a:lnTo>
                  <a:pt x="242887" y="47332"/>
                </a:lnTo>
                <a:lnTo>
                  <a:pt x="242887" y="19812"/>
                </a:lnTo>
                <a:lnTo>
                  <a:pt x="274993" y="19812"/>
                </a:lnTo>
                <a:lnTo>
                  <a:pt x="276517" y="21336"/>
                </a:lnTo>
                <a:lnTo>
                  <a:pt x="279565" y="21336"/>
                </a:lnTo>
                <a:lnTo>
                  <a:pt x="285661" y="24384"/>
                </a:lnTo>
                <a:lnTo>
                  <a:pt x="287185" y="27432"/>
                </a:lnTo>
                <a:lnTo>
                  <a:pt x="287185" y="3263"/>
                </a:lnTo>
                <a:lnTo>
                  <a:pt x="282600" y="2476"/>
                </a:lnTo>
                <a:lnTo>
                  <a:pt x="275666" y="1790"/>
                </a:lnTo>
                <a:lnTo>
                  <a:pt x="267271" y="1524"/>
                </a:lnTo>
                <a:lnTo>
                  <a:pt x="221462" y="1524"/>
                </a:lnTo>
                <a:lnTo>
                  <a:pt x="221462" y="111442"/>
                </a:lnTo>
                <a:lnTo>
                  <a:pt x="242887" y="111442"/>
                </a:lnTo>
                <a:lnTo>
                  <a:pt x="242887" y="65620"/>
                </a:lnTo>
                <a:lnTo>
                  <a:pt x="256603" y="65620"/>
                </a:lnTo>
                <a:lnTo>
                  <a:pt x="258127" y="67144"/>
                </a:lnTo>
                <a:lnTo>
                  <a:pt x="261175" y="67144"/>
                </a:lnTo>
                <a:lnTo>
                  <a:pt x="267271" y="73240"/>
                </a:lnTo>
                <a:lnTo>
                  <a:pt x="271945" y="79336"/>
                </a:lnTo>
                <a:lnTo>
                  <a:pt x="276517" y="87058"/>
                </a:lnTo>
                <a:lnTo>
                  <a:pt x="293281" y="111442"/>
                </a:lnTo>
                <a:lnTo>
                  <a:pt x="319278" y="111442"/>
                </a:lnTo>
                <a:close/>
              </a:path>
              <a:path w="786764" h="113030">
                <a:moveTo>
                  <a:pt x="410908" y="952"/>
                </a:moveTo>
                <a:lnTo>
                  <a:pt x="323850" y="952"/>
                </a:lnTo>
                <a:lnTo>
                  <a:pt x="323850" y="20002"/>
                </a:lnTo>
                <a:lnTo>
                  <a:pt x="355854" y="20002"/>
                </a:lnTo>
                <a:lnTo>
                  <a:pt x="355854" y="111442"/>
                </a:lnTo>
                <a:lnTo>
                  <a:pt x="377291" y="111442"/>
                </a:lnTo>
                <a:lnTo>
                  <a:pt x="377291" y="20002"/>
                </a:lnTo>
                <a:lnTo>
                  <a:pt x="410908" y="20002"/>
                </a:lnTo>
                <a:lnTo>
                  <a:pt x="410908" y="952"/>
                </a:lnTo>
                <a:close/>
              </a:path>
              <a:path w="786764" h="113030">
                <a:moveTo>
                  <a:pt x="523875" y="111442"/>
                </a:moveTo>
                <a:lnTo>
                  <a:pt x="513791" y="85534"/>
                </a:lnTo>
                <a:lnTo>
                  <a:pt x="506641" y="67144"/>
                </a:lnTo>
                <a:lnTo>
                  <a:pt x="491185" y="27432"/>
                </a:lnTo>
                <a:lnTo>
                  <a:pt x="484149" y="9359"/>
                </a:lnTo>
                <a:lnTo>
                  <a:pt x="484149" y="67144"/>
                </a:lnTo>
                <a:lnTo>
                  <a:pt x="453669" y="67144"/>
                </a:lnTo>
                <a:lnTo>
                  <a:pt x="468909" y="27432"/>
                </a:lnTo>
                <a:lnTo>
                  <a:pt x="484149" y="67144"/>
                </a:lnTo>
                <a:lnTo>
                  <a:pt x="484149" y="9359"/>
                </a:lnTo>
                <a:lnTo>
                  <a:pt x="481101" y="1524"/>
                </a:lnTo>
                <a:lnTo>
                  <a:pt x="456717" y="1524"/>
                </a:lnTo>
                <a:lnTo>
                  <a:pt x="413956" y="111442"/>
                </a:lnTo>
                <a:lnTo>
                  <a:pt x="438340" y="111442"/>
                </a:lnTo>
                <a:lnTo>
                  <a:pt x="447573" y="85534"/>
                </a:lnTo>
                <a:lnTo>
                  <a:pt x="490347" y="85534"/>
                </a:lnTo>
                <a:lnTo>
                  <a:pt x="499491" y="111442"/>
                </a:lnTo>
                <a:lnTo>
                  <a:pt x="523875" y="111442"/>
                </a:lnTo>
                <a:close/>
              </a:path>
              <a:path w="786764" h="113030">
                <a:moveTo>
                  <a:pt x="630834" y="111442"/>
                </a:moveTo>
                <a:lnTo>
                  <a:pt x="617118" y="90106"/>
                </a:lnTo>
                <a:lnTo>
                  <a:pt x="612457" y="80962"/>
                </a:lnTo>
                <a:lnTo>
                  <a:pt x="607885" y="74764"/>
                </a:lnTo>
                <a:lnTo>
                  <a:pt x="601789" y="68668"/>
                </a:lnTo>
                <a:lnTo>
                  <a:pt x="597217" y="65620"/>
                </a:lnTo>
                <a:lnTo>
                  <a:pt x="592645" y="62572"/>
                </a:lnTo>
                <a:lnTo>
                  <a:pt x="603313" y="61048"/>
                </a:lnTo>
                <a:lnTo>
                  <a:pt x="609409" y="58000"/>
                </a:lnTo>
                <a:lnTo>
                  <a:pt x="613981" y="53428"/>
                </a:lnTo>
                <a:lnTo>
                  <a:pt x="620166" y="47332"/>
                </a:lnTo>
                <a:lnTo>
                  <a:pt x="621690" y="41236"/>
                </a:lnTo>
                <a:lnTo>
                  <a:pt x="621690" y="25908"/>
                </a:lnTo>
                <a:lnTo>
                  <a:pt x="598741" y="3263"/>
                </a:lnTo>
                <a:lnTo>
                  <a:pt x="598741" y="27432"/>
                </a:lnTo>
                <a:lnTo>
                  <a:pt x="598741" y="39712"/>
                </a:lnTo>
                <a:lnTo>
                  <a:pt x="597217" y="42760"/>
                </a:lnTo>
                <a:lnTo>
                  <a:pt x="595693" y="44284"/>
                </a:lnTo>
                <a:lnTo>
                  <a:pt x="592645" y="45808"/>
                </a:lnTo>
                <a:lnTo>
                  <a:pt x="591121" y="47332"/>
                </a:lnTo>
                <a:lnTo>
                  <a:pt x="554443" y="47332"/>
                </a:lnTo>
                <a:lnTo>
                  <a:pt x="554443" y="19812"/>
                </a:lnTo>
                <a:lnTo>
                  <a:pt x="586549" y="19812"/>
                </a:lnTo>
                <a:lnTo>
                  <a:pt x="588073" y="21336"/>
                </a:lnTo>
                <a:lnTo>
                  <a:pt x="591121" y="21336"/>
                </a:lnTo>
                <a:lnTo>
                  <a:pt x="594169" y="22860"/>
                </a:lnTo>
                <a:lnTo>
                  <a:pt x="598741" y="27432"/>
                </a:lnTo>
                <a:lnTo>
                  <a:pt x="598741" y="3263"/>
                </a:lnTo>
                <a:lnTo>
                  <a:pt x="594169" y="2476"/>
                </a:lnTo>
                <a:lnTo>
                  <a:pt x="587260" y="1790"/>
                </a:lnTo>
                <a:lnTo>
                  <a:pt x="578929" y="1524"/>
                </a:lnTo>
                <a:lnTo>
                  <a:pt x="533107" y="1524"/>
                </a:lnTo>
                <a:lnTo>
                  <a:pt x="533107" y="111442"/>
                </a:lnTo>
                <a:lnTo>
                  <a:pt x="554443" y="111442"/>
                </a:lnTo>
                <a:lnTo>
                  <a:pt x="554443" y="65620"/>
                </a:lnTo>
                <a:lnTo>
                  <a:pt x="568159" y="65620"/>
                </a:lnTo>
                <a:lnTo>
                  <a:pt x="569683" y="67144"/>
                </a:lnTo>
                <a:lnTo>
                  <a:pt x="572833" y="67144"/>
                </a:lnTo>
                <a:lnTo>
                  <a:pt x="578929" y="73240"/>
                </a:lnTo>
                <a:lnTo>
                  <a:pt x="583501" y="79336"/>
                </a:lnTo>
                <a:lnTo>
                  <a:pt x="588073" y="87058"/>
                </a:lnTo>
                <a:lnTo>
                  <a:pt x="604837" y="111442"/>
                </a:lnTo>
                <a:lnTo>
                  <a:pt x="630834" y="111442"/>
                </a:lnTo>
                <a:close/>
              </a:path>
              <a:path w="786764" h="113030">
                <a:moveTo>
                  <a:pt x="663994" y="1041"/>
                </a:moveTo>
                <a:lnTo>
                  <a:pt x="641121" y="1041"/>
                </a:lnTo>
                <a:lnTo>
                  <a:pt x="641121" y="110769"/>
                </a:lnTo>
                <a:lnTo>
                  <a:pt x="663994" y="110769"/>
                </a:lnTo>
                <a:lnTo>
                  <a:pt x="663994" y="1041"/>
                </a:lnTo>
                <a:close/>
              </a:path>
              <a:path w="786764" h="113030">
                <a:moveTo>
                  <a:pt x="786574" y="111442"/>
                </a:moveTo>
                <a:lnTo>
                  <a:pt x="776135" y="85534"/>
                </a:lnTo>
                <a:lnTo>
                  <a:pt x="768731" y="67144"/>
                </a:lnTo>
                <a:lnTo>
                  <a:pt x="752729" y="27432"/>
                </a:lnTo>
                <a:lnTo>
                  <a:pt x="745426" y="9309"/>
                </a:lnTo>
                <a:lnTo>
                  <a:pt x="745426" y="67144"/>
                </a:lnTo>
                <a:lnTo>
                  <a:pt x="716381" y="67144"/>
                </a:lnTo>
                <a:lnTo>
                  <a:pt x="730097" y="27432"/>
                </a:lnTo>
                <a:lnTo>
                  <a:pt x="745426" y="67144"/>
                </a:lnTo>
                <a:lnTo>
                  <a:pt x="745426" y="9309"/>
                </a:lnTo>
                <a:lnTo>
                  <a:pt x="742289" y="1524"/>
                </a:lnTo>
                <a:lnTo>
                  <a:pt x="719429" y="1524"/>
                </a:lnTo>
                <a:lnTo>
                  <a:pt x="676656" y="111442"/>
                </a:lnTo>
                <a:lnTo>
                  <a:pt x="699516" y="111442"/>
                </a:lnTo>
                <a:lnTo>
                  <a:pt x="708761" y="85534"/>
                </a:lnTo>
                <a:lnTo>
                  <a:pt x="753046" y="85534"/>
                </a:lnTo>
                <a:lnTo>
                  <a:pt x="762190" y="111442"/>
                </a:lnTo>
                <a:lnTo>
                  <a:pt x="786574" y="1114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48857" y="1626584"/>
            <a:ext cx="188118" cy="111442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3300793" y="1628108"/>
            <a:ext cx="236854" cy="111760"/>
            <a:chOff x="3300793" y="1628108"/>
            <a:chExt cx="236854" cy="111760"/>
          </a:xfrm>
        </p:grpSpPr>
        <p:sp>
          <p:nvSpPr>
            <p:cNvPr id="8" name="object 8" descr=""/>
            <p:cNvSpPr/>
            <p:nvPr/>
          </p:nvSpPr>
          <p:spPr>
            <a:xfrm>
              <a:off x="3300793" y="1628108"/>
              <a:ext cx="49530" cy="110489"/>
            </a:xfrm>
            <a:custGeom>
              <a:avLst/>
              <a:gdLst/>
              <a:ahLst/>
              <a:cxnLst/>
              <a:rect l="l" t="t" r="r" b="b"/>
              <a:pathLst>
                <a:path w="49529" h="110489">
                  <a:moveTo>
                    <a:pt x="48958" y="109918"/>
                  </a:moveTo>
                  <a:lnTo>
                    <a:pt x="27527" y="109918"/>
                  </a:lnTo>
                  <a:lnTo>
                    <a:pt x="27527" y="30479"/>
                  </a:lnTo>
                  <a:lnTo>
                    <a:pt x="21525" y="35702"/>
                  </a:lnTo>
                  <a:lnTo>
                    <a:pt x="14942" y="39897"/>
                  </a:lnTo>
                  <a:lnTo>
                    <a:pt x="7770" y="43218"/>
                  </a:lnTo>
                  <a:lnTo>
                    <a:pt x="0" y="45815"/>
                  </a:lnTo>
                  <a:lnTo>
                    <a:pt x="0" y="27431"/>
                  </a:lnTo>
                  <a:lnTo>
                    <a:pt x="6191" y="25907"/>
                  </a:lnTo>
                  <a:lnTo>
                    <a:pt x="12287" y="22859"/>
                  </a:lnTo>
                  <a:lnTo>
                    <a:pt x="18383" y="16763"/>
                  </a:lnTo>
                  <a:lnTo>
                    <a:pt x="24479" y="12191"/>
                  </a:lnTo>
                  <a:lnTo>
                    <a:pt x="29051" y="6095"/>
                  </a:lnTo>
                  <a:lnTo>
                    <a:pt x="32099" y="0"/>
                  </a:lnTo>
                  <a:lnTo>
                    <a:pt x="48958" y="0"/>
                  </a:lnTo>
                  <a:lnTo>
                    <a:pt x="48958" y="1099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81756" y="1628108"/>
              <a:ext cx="155829" cy="111442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00164" y="1627536"/>
            <a:ext cx="192500" cy="11049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49147" y="1628108"/>
            <a:ext cx="157353" cy="11144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67555" y="1627536"/>
            <a:ext cx="190976" cy="110490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4311967" y="1626584"/>
            <a:ext cx="508634" cy="113030"/>
            <a:chOff x="4311967" y="1626584"/>
            <a:chExt cx="508634" cy="113030"/>
          </a:xfrm>
        </p:grpSpPr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11967" y="1628108"/>
              <a:ext cx="70294" cy="111442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06646" y="1628108"/>
              <a:ext cx="87058" cy="111442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16659" y="1626584"/>
              <a:ext cx="303942" cy="112966"/>
            </a:xfrm>
            <a:prstGeom prst="rect">
              <a:avLst/>
            </a:prstGeom>
          </p:spPr>
        </p:pic>
      </p:grpSp>
      <p:grpSp>
        <p:nvGrpSpPr>
          <p:cNvPr id="17" name="object 17" descr=""/>
          <p:cNvGrpSpPr/>
          <p:nvPr/>
        </p:nvGrpSpPr>
        <p:grpSpPr>
          <a:xfrm>
            <a:off x="4880133" y="1627536"/>
            <a:ext cx="194310" cy="110489"/>
            <a:chOff x="4880133" y="1627536"/>
            <a:chExt cx="194310" cy="110489"/>
          </a:xfrm>
        </p:grpSpPr>
        <p:pic>
          <p:nvPicPr>
            <p:cNvPr id="18" name="object 18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880133" y="1628108"/>
              <a:ext cx="91630" cy="109918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991659" y="1627543"/>
              <a:ext cx="82550" cy="110489"/>
            </a:xfrm>
            <a:custGeom>
              <a:avLst/>
              <a:gdLst/>
              <a:ahLst/>
              <a:cxnLst/>
              <a:rect l="l" t="t" r="r" b="b"/>
              <a:pathLst>
                <a:path w="82550" h="110489">
                  <a:moveTo>
                    <a:pt x="82486" y="92710"/>
                  </a:moveTo>
                  <a:lnTo>
                    <a:pt x="21336" y="92710"/>
                  </a:lnTo>
                  <a:lnTo>
                    <a:pt x="21336" y="62230"/>
                  </a:lnTo>
                  <a:lnTo>
                    <a:pt x="76390" y="62230"/>
                  </a:lnTo>
                  <a:lnTo>
                    <a:pt x="76390" y="43180"/>
                  </a:lnTo>
                  <a:lnTo>
                    <a:pt x="21336" y="43180"/>
                  </a:lnTo>
                  <a:lnTo>
                    <a:pt x="21336" y="19050"/>
                  </a:lnTo>
                  <a:lnTo>
                    <a:pt x="80962" y="1905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43180"/>
                  </a:lnTo>
                  <a:lnTo>
                    <a:pt x="0" y="62230"/>
                  </a:lnTo>
                  <a:lnTo>
                    <a:pt x="0" y="92710"/>
                  </a:lnTo>
                  <a:lnTo>
                    <a:pt x="0" y="110490"/>
                  </a:lnTo>
                  <a:lnTo>
                    <a:pt x="82486" y="110490"/>
                  </a:lnTo>
                  <a:lnTo>
                    <a:pt x="82486" y="927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0" name="object 20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26069" y="1628108"/>
            <a:ext cx="331375" cy="111442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30281" y="2503170"/>
            <a:ext cx="103822" cy="112966"/>
          </a:xfrm>
          <a:prstGeom prst="rect">
            <a:avLst/>
          </a:prstGeom>
        </p:spPr>
      </p:pic>
      <p:grpSp>
        <p:nvGrpSpPr>
          <p:cNvPr id="22" name="object 22" descr=""/>
          <p:cNvGrpSpPr/>
          <p:nvPr/>
        </p:nvGrpSpPr>
        <p:grpSpPr>
          <a:xfrm>
            <a:off x="1377886" y="2477166"/>
            <a:ext cx="551815" cy="139065"/>
            <a:chOff x="1377886" y="2477166"/>
            <a:chExt cx="551815" cy="139065"/>
          </a:xfrm>
        </p:grpSpPr>
        <p:sp>
          <p:nvSpPr>
            <p:cNvPr id="23" name="object 23" descr=""/>
            <p:cNvSpPr/>
            <p:nvPr/>
          </p:nvSpPr>
          <p:spPr>
            <a:xfrm>
              <a:off x="1377886" y="2477173"/>
              <a:ext cx="425450" cy="138430"/>
            </a:xfrm>
            <a:custGeom>
              <a:avLst/>
              <a:gdLst/>
              <a:ahLst/>
              <a:cxnLst/>
              <a:rect l="l" t="t" r="r" b="b"/>
              <a:pathLst>
                <a:path w="425450" h="138430">
                  <a:moveTo>
                    <a:pt x="82486" y="124739"/>
                  </a:moveTo>
                  <a:lnTo>
                    <a:pt x="15240" y="124739"/>
                  </a:lnTo>
                  <a:lnTo>
                    <a:pt x="15240" y="86639"/>
                  </a:lnTo>
                  <a:lnTo>
                    <a:pt x="74866" y="86639"/>
                  </a:lnTo>
                  <a:lnTo>
                    <a:pt x="74866" y="75209"/>
                  </a:lnTo>
                  <a:lnTo>
                    <a:pt x="15240" y="75209"/>
                  </a:lnTo>
                  <a:lnTo>
                    <a:pt x="15240" y="40919"/>
                  </a:lnTo>
                  <a:lnTo>
                    <a:pt x="79438" y="40919"/>
                  </a:lnTo>
                  <a:lnTo>
                    <a:pt x="79438" y="26949"/>
                  </a:lnTo>
                  <a:lnTo>
                    <a:pt x="0" y="26949"/>
                  </a:lnTo>
                  <a:lnTo>
                    <a:pt x="0" y="40919"/>
                  </a:lnTo>
                  <a:lnTo>
                    <a:pt x="0" y="75209"/>
                  </a:lnTo>
                  <a:lnTo>
                    <a:pt x="0" y="86639"/>
                  </a:lnTo>
                  <a:lnTo>
                    <a:pt x="0" y="124739"/>
                  </a:lnTo>
                  <a:lnTo>
                    <a:pt x="0" y="137439"/>
                  </a:lnTo>
                  <a:lnTo>
                    <a:pt x="82486" y="137439"/>
                  </a:lnTo>
                  <a:lnTo>
                    <a:pt x="82486" y="124739"/>
                  </a:lnTo>
                  <a:close/>
                </a:path>
                <a:path w="425450" h="138430">
                  <a:moveTo>
                    <a:pt x="180200" y="26949"/>
                  </a:moveTo>
                  <a:lnTo>
                    <a:pt x="93141" y="26949"/>
                  </a:lnTo>
                  <a:lnTo>
                    <a:pt x="93141" y="40919"/>
                  </a:lnTo>
                  <a:lnTo>
                    <a:pt x="129819" y="40919"/>
                  </a:lnTo>
                  <a:lnTo>
                    <a:pt x="129819" y="137439"/>
                  </a:lnTo>
                  <a:lnTo>
                    <a:pt x="143535" y="137439"/>
                  </a:lnTo>
                  <a:lnTo>
                    <a:pt x="143535" y="40919"/>
                  </a:lnTo>
                  <a:lnTo>
                    <a:pt x="180200" y="40919"/>
                  </a:lnTo>
                  <a:lnTo>
                    <a:pt x="180200" y="26949"/>
                  </a:lnTo>
                  <a:close/>
                </a:path>
                <a:path w="425450" h="138430">
                  <a:moveTo>
                    <a:pt x="250494" y="0"/>
                  </a:moveTo>
                  <a:lnTo>
                    <a:pt x="233641" y="0"/>
                  </a:lnTo>
                  <a:lnTo>
                    <a:pt x="222973" y="21336"/>
                  </a:lnTo>
                  <a:lnTo>
                    <a:pt x="235165" y="21336"/>
                  </a:lnTo>
                  <a:lnTo>
                    <a:pt x="250494" y="0"/>
                  </a:lnTo>
                  <a:close/>
                </a:path>
                <a:path w="425450" h="138430">
                  <a:moveTo>
                    <a:pt x="285648" y="137439"/>
                  </a:moveTo>
                  <a:lnTo>
                    <a:pt x="272097" y="103822"/>
                  </a:lnTo>
                  <a:lnTo>
                    <a:pt x="267804" y="93154"/>
                  </a:lnTo>
                  <a:lnTo>
                    <a:pt x="252018" y="53987"/>
                  </a:lnTo>
                  <a:lnTo>
                    <a:pt x="252018" y="93154"/>
                  </a:lnTo>
                  <a:lnTo>
                    <a:pt x="215353" y="93154"/>
                  </a:lnTo>
                  <a:lnTo>
                    <a:pt x="226021" y="61048"/>
                  </a:lnTo>
                  <a:lnTo>
                    <a:pt x="229069" y="53428"/>
                  </a:lnTo>
                  <a:lnTo>
                    <a:pt x="230593" y="47332"/>
                  </a:lnTo>
                  <a:lnTo>
                    <a:pt x="232117" y="39712"/>
                  </a:lnTo>
                  <a:lnTo>
                    <a:pt x="233641" y="45808"/>
                  </a:lnTo>
                  <a:lnTo>
                    <a:pt x="236689" y="53428"/>
                  </a:lnTo>
                  <a:lnTo>
                    <a:pt x="239737" y="62572"/>
                  </a:lnTo>
                  <a:lnTo>
                    <a:pt x="252018" y="93154"/>
                  </a:lnTo>
                  <a:lnTo>
                    <a:pt x="252018" y="53987"/>
                  </a:lnTo>
                  <a:lnTo>
                    <a:pt x="246265" y="39712"/>
                  </a:lnTo>
                  <a:lnTo>
                    <a:pt x="241350" y="27520"/>
                  </a:lnTo>
                  <a:lnTo>
                    <a:pt x="224497" y="27520"/>
                  </a:lnTo>
                  <a:lnTo>
                    <a:pt x="183248" y="137439"/>
                  </a:lnTo>
                  <a:lnTo>
                    <a:pt x="198589" y="137439"/>
                  </a:lnTo>
                  <a:lnTo>
                    <a:pt x="210781" y="103822"/>
                  </a:lnTo>
                  <a:lnTo>
                    <a:pt x="256590" y="103822"/>
                  </a:lnTo>
                  <a:lnTo>
                    <a:pt x="268782" y="137439"/>
                  </a:lnTo>
                  <a:lnTo>
                    <a:pt x="285648" y="137439"/>
                  </a:lnTo>
                  <a:close/>
                </a:path>
                <a:path w="425450" h="138430">
                  <a:moveTo>
                    <a:pt x="394042" y="137439"/>
                  </a:moveTo>
                  <a:lnTo>
                    <a:pt x="375754" y="108394"/>
                  </a:lnTo>
                  <a:lnTo>
                    <a:pt x="371182" y="102298"/>
                  </a:lnTo>
                  <a:lnTo>
                    <a:pt x="368033" y="97726"/>
                  </a:lnTo>
                  <a:lnTo>
                    <a:pt x="361937" y="91630"/>
                  </a:lnTo>
                  <a:lnTo>
                    <a:pt x="358889" y="90106"/>
                  </a:lnTo>
                  <a:lnTo>
                    <a:pt x="356603" y="88582"/>
                  </a:lnTo>
                  <a:lnTo>
                    <a:pt x="354317" y="87058"/>
                  </a:lnTo>
                  <a:lnTo>
                    <a:pt x="361797" y="85623"/>
                  </a:lnTo>
                  <a:lnTo>
                    <a:pt x="368274" y="83629"/>
                  </a:lnTo>
                  <a:lnTo>
                    <a:pt x="384898" y="65620"/>
                  </a:lnTo>
                  <a:lnTo>
                    <a:pt x="384898" y="51904"/>
                  </a:lnTo>
                  <a:lnTo>
                    <a:pt x="383374" y="45808"/>
                  </a:lnTo>
                  <a:lnTo>
                    <a:pt x="381850" y="41236"/>
                  </a:lnTo>
                  <a:lnTo>
                    <a:pt x="380834" y="39712"/>
                  </a:lnTo>
                  <a:lnTo>
                    <a:pt x="378802" y="36664"/>
                  </a:lnTo>
                  <a:lnTo>
                    <a:pt x="374230" y="33616"/>
                  </a:lnTo>
                  <a:lnTo>
                    <a:pt x="371182" y="31635"/>
                  </a:lnTo>
                  <a:lnTo>
                    <a:pt x="371182" y="53428"/>
                  </a:lnTo>
                  <a:lnTo>
                    <a:pt x="371182" y="61048"/>
                  </a:lnTo>
                  <a:lnTo>
                    <a:pt x="369557" y="64096"/>
                  </a:lnTo>
                  <a:lnTo>
                    <a:pt x="366509" y="70192"/>
                  </a:lnTo>
                  <a:lnTo>
                    <a:pt x="363461" y="73342"/>
                  </a:lnTo>
                  <a:lnTo>
                    <a:pt x="358889" y="74866"/>
                  </a:lnTo>
                  <a:lnTo>
                    <a:pt x="355841" y="76390"/>
                  </a:lnTo>
                  <a:lnTo>
                    <a:pt x="313080" y="76390"/>
                  </a:lnTo>
                  <a:lnTo>
                    <a:pt x="313080" y="39712"/>
                  </a:lnTo>
                  <a:lnTo>
                    <a:pt x="355841" y="39712"/>
                  </a:lnTo>
                  <a:lnTo>
                    <a:pt x="361937" y="41236"/>
                  </a:lnTo>
                  <a:lnTo>
                    <a:pt x="364985" y="45808"/>
                  </a:lnTo>
                  <a:lnTo>
                    <a:pt x="369557" y="48856"/>
                  </a:lnTo>
                  <a:lnTo>
                    <a:pt x="371182" y="53428"/>
                  </a:lnTo>
                  <a:lnTo>
                    <a:pt x="371182" y="31635"/>
                  </a:lnTo>
                  <a:lnTo>
                    <a:pt x="369557" y="30568"/>
                  </a:lnTo>
                  <a:lnTo>
                    <a:pt x="363461" y="29044"/>
                  </a:lnTo>
                  <a:lnTo>
                    <a:pt x="355841" y="27520"/>
                  </a:lnTo>
                  <a:lnTo>
                    <a:pt x="297840" y="27520"/>
                  </a:lnTo>
                  <a:lnTo>
                    <a:pt x="297840" y="137439"/>
                  </a:lnTo>
                  <a:lnTo>
                    <a:pt x="313080" y="137439"/>
                  </a:lnTo>
                  <a:lnTo>
                    <a:pt x="313080" y="88582"/>
                  </a:lnTo>
                  <a:lnTo>
                    <a:pt x="336029" y="88582"/>
                  </a:lnTo>
                  <a:lnTo>
                    <a:pt x="337553" y="90106"/>
                  </a:lnTo>
                  <a:lnTo>
                    <a:pt x="339077" y="90106"/>
                  </a:lnTo>
                  <a:lnTo>
                    <a:pt x="342125" y="91630"/>
                  </a:lnTo>
                  <a:lnTo>
                    <a:pt x="343649" y="91630"/>
                  </a:lnTo>
                  <a:lnTo>
                    <a:pt x="346697" y="93154"/>
                  </a:lnTo>
                  <a:lnTo>
                    <a:pt x="348221" y="96202"/>
                  </a:lnTo>
                  <a:lnTo>
                    <a:pt x="351269" y="99250"/>
                  </a:lnTo>
                  <a:lnTo>
                    <a:pt x="357365" y="108394"/>
                  </a:lnTo>
                  <a:lnTo>
                    <a:pt x="361937" y="114490"/>
                  </a:lnTo>
                  <a:lnTo>
                    <a:pt x="375754" y="137439"/>
                  </a:lnTo>
                  <a:lnTo>
                    <a:pt x="394042" y="137439"/>
                  </a:lnTo>
                  <a:close/>
                </a:path>
                <a:path w="425450" h="138430">
                  <a:moveTo>
                    <a:pt x="424992" y="28282"/>
                  </a:moveTo>
                  <a:lnTo>
                    <a:pt x="409752" y="28282"/>
                  </a:lnTo>
                  <a:lnTo>
                    <a:pt x="409752" y="138010"/>
                  </a:lnTo>
                  <a:lnTo>
                    <a:pt x="424992" y="138010"/>
                  </a:lnTo>
                  <a:lnTo>
                    <a:pt x="424992" y="282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23846" y="2503170"/>
              <a:ext cx="105441" cy="112966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2048351" y="2504122"/>
            <a:ext cx="193040" cy="110489"/>
            <a:chOff x="2048351" y="2504122"/>
            <a:chExt cx="193040" cy="110489"/>
          </a:xfrm>
        </p:grpSpPr>
        <p:pic>
          <p:nvPicPr>
            <p:cNvPr id="26" name="object 26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048351" y="2504694"/>
              <a:ext cx="90201" cy="109918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2158365" y="2504122"/>
              <a:ext cx="82550" cy="110489"/>
            </a:xfrm>
            <a:custGeom>
              <a:avLst/>
              <a:gdLst/>
              <a:ahLst/>
              <a:cxnLst/>
              <a:rect l="l" t="t" r="r" b="b"/>
              <a:pathLst>
                <a:path w="82550" h="110489">
                  <a:moveTo>
                    <a:pt x="82486" y="97790"/>
                  </a:moveTo>
                  <a:lnTo>
                    <a:pt x="15240" y="97790"/>
                  </a:lnTo>
                  <a:lnTo>
                    <a:pt x="15240" y="59690"/>
                  </a:lnTo>
                  <a:lnTo>
                    <a:pt x="74866" y="59690"/>
                  </a:lnTo>
                  <a:lnTo>
                    <a:pt x="74866" y="48260"/>
                  </a:lnTo>
                  <a:lnTo>
                    <a:pt x="15240" y="48260"/>
                  </a:lnTo>
                  <a:lnTo>
                    <a:pt x="15240" y="13970"/>
                  </a:lnTo>
                  <a:lnTo>
                    <a:pt x="79438" y="13970"/>
                  </a:lnTo>
                  <a:lnTo>
                    <a:pt x="79438" y="0"/>
                  </a:lnTo>
                  <a:lnTo>
                    <a:pt x="0" y="0"/>
                  </a:lnTo>
                  <a:lnTo>
                    <a:pt x="0" y="13970"/>
                  </a:lnTo>
                  <a:lnTo>
                    <a:pt x="0" y="48260"/>
                  </a:lnTo>
                  <a:lnTo>
                    <a:pt x="0" y="59690"/>
                  </a:lnTo>
                  <a:lnTo>
                    <a:pt x="0" y="97790"/>
                  </a:lnTo>
                  <a:lnTo>
                    <a:pt x="0" y="110490"/>
                  </a:lnTo>
                  <a:lnTo>
                    <a:pt x="82486" y="110490"/>
                  </a:lnTo>
                  <a:lnTo>
                    <a:pt x="82486" y="977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2347722" y="2503169"/>
            <a:ext cx="626745" cy="113030"/>
            <a:chOff x="2347722" y="2503169"/>
            <a:chExt cx="626745" cy="113030"/>
          </a:xfrm>
        </p:grpSpPr>
        <p:pic>
          <p:nvPicPr>
            <p:cNvPr id="29" name="object 29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347722" y="2504693"/>
              <a:ext cx="203168" cy="109918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570797" y="2504693"/>
              <a:ext cx="103822" cy="109918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2699003" y="2505455"/>
              <a:ext cx="15240" cy="109855"/>
            </a:xfrm>
            <a:custGeom>
              <a:avLst/>
              <a:gdLst/>
              <a:ahLst/>
              <a:cxnLst/>
              <a:rect l="l" t="t" r="r" b="b"/>
              <a:pathLst>
                <a:path w="15239" h="109855">
                  <a:moveTo>
                    <a:pt x="15240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740247" y="2504693"/>
              <a:ext cx="85534" cy="109918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2851391" y="2503170"/>
              <a:ext cx="123189" cy="113030"/>
            </a:xfrm>
            <a:custGeom>
              <a:avLst/>
              <a:gdLst/>
              <a:ahLst/>
              <a:cxnLst/>
              <a:rect l="l" t="t" r="r" b="b"/>
              <a:pathLst>
                <a:path w="123189" h="113030">
                  <a:moveTo>
                    <a:pt x="15240" y="2286"/>
                  </a:moveTo>
                  <a:lnTo>
                    <a:pt x="0" y="2286"/>
                  </a:lnTo>
                  <a:lnTo>
                    <a:pt x="0" y="112014"/>
                  </a:lnTo>
                  <a:lnTo>
                    <a:pt x="15240" y="112014"/>
                  </a:lnTo>
                  <a:lnTo>
                    <a:pt x="15240" y="2286"/>
                  </a:lnTo>
                  <a:close/>
                </a:path>
                <a:path w="123189" h="113030">
                  <a:moveTo>
                    <a:pt x="122593" y="74777"/>
                  </a:moveTo>
                  <a:lnTo>
                    <a:pt x="99644" y="51917"/>
                  </a:lnTo>
                  <a:lnTo>
                    <a:pt x="92024" y="48869"/>
                  </a:lnTo>
                  <a:lnTo>
                    <a:pt x="55346" y="36576"/>
                  </a:lnTo>
                  <a:lnTo>
                    <a:pt x="53822" y="33528"/>
                  </a:lnTo>
                  <a:lnTo>
                    <a:pt x="53822" y="24384"/>
                  </a:lnTo>
                  <a:lnTo>
                    <a:pt x="59918" y="18288"/>
                  </a:lnTo>
                  <a:lnTo>
                    <a:pt x="64592" y="15240"/>
                  </a:lnTo>
                  <a:lnTo>
                    <a:pt x="70688" y="13716"/>
                  </a:lnTo>
                  <a:lnTo>
                    <a:pt x="87452" y="13716"/>
                  </a:lnTo>
                  <a:lnTo>
                    <a:pt x="93548" y="15240"/>
                  </a:lnTo>
                  <a:lnTo>
                    <a:pt x="102692" y="21336"/>
                  </a:lnTo>
                  <a:lnTo>
                    <a:pt x="105829" y="27432"/>
                  </a:lnTo>
                  <a:lnTo>
                    <a:pt x="105829" y="33528"/>
                  </a:lnTo>
                  <a:lnTo>
                    <a:pt x="119545" y="33528"/>
                  </a:lnTo>
                  <a:lnTo>
                    <a:pt x="119545" y="25908"/>
                  </a:lnTo>
                  <a:lnTo>
                    <a:pt x="118021" y="21336"/>
                  </a:lnTo>
                  <a:lnTo>
                    <a:pt x="114973" y="15240"/>
                  </a:lnTo>
                  <a:lnTo>
                    <a:pt x="111925" y="10668"/>
                  </a:lnTo>
                  <a:lnTo>
                    <a:pt x="93548" y="1524"/>
                  </a:lnTo>
                  <a:lnTo>
                    <a:pt x="87452" y="0"/>
                  </a:lnTo>
                  <a:lnTo>
                    <a:pt x="72212" y="0"/>
                  </a:lnTo>
                  <a:lnTo>
                    <a:pt x="64592" y="1524"/>
                  </a:lnTo>
                  <a:lnTo>
                    <a:pt x="58394" y="4572"/>
                  </a:lnTo>
                  <a:lnTo>
                    <a:pt x="52298" y="6096"/>
                  </a:lnTo>
                  <a:lnTo>
                    <a:pt x="47726" y="10668"/>
                  </a:lnTo>
                  <a:lnTo>
                    <a:pt x="41630" y="19812"/>
                  </a:lnTo>
                  <a:lnTo>
                    <a:pt x="40106" y="24384"/>
                  </a:lnTo>
                  <a:lnTo>
                    <a:pt x="40106" y="35052"/>
                  </a:lnTo>
                  <a:lnTo>
                    <a:pt x="41630" y="39624"/>
                  </a:lnTo>
                  <a:lnTo>
                    <a:pt x="44678" y="44196"/>
                  </a:lnTo>
                  <a:lnTo>
                    <a:pt x="46202" y="48869"/>
                  </a:lnTo>
                  <a:lnTo>
                    <a:pt x="55346" y="54965"/>
                  </a:lnTo>
                  <a:lnTo>
                    <a:pt x="59918" y="56489"/>
                  </a:lnTo>
                  <a:lnTo>
                    <a:pt x="67640" y="58013"/>
                  </a:lnTo>
                  <a:lnTo>
                    <a:pt x="76784" y="61061"/>
                  </a:lnTo>
                  <a:lnTo>
                    <a:pt x="87452" y="64109"/>
                  </a:lnTo>
                  <a:lnTo>
                    <a:pt x="93548" y="65633"/>
                  </a:lnTo>
                  <a:lnTo>
                    <a:pt x="96596" y="65633"/>
                  </a:lnTo>
                  <a:lnTo>
                    <a:pt x="101168" y="68681"/>
                  </a:lnTo>
                  <a:lnTo>
                    <a:pt x="104216" y="70205"/>
                  </a:lnTo>
                  <a:lnTo>
                    <a:pt x="105829" y="73253"/>
                  </a:lnTo>
                  <a:lnTo>
                    <a:pt x="108877" y="74777"/>
                  </a:lnTo>
                  <a:lnTo>
                    <a:pt x="108877" y="88493"/>
                  </a:lnTo>
                  <a:lnTo>
                    <a:pt x="105829" y="91541"/>
                  </a:lnTo>
                  <a:lnTo>
                    <a:pt x="104216" y="94678"/>
                  </a:lnTo>
                  <a:lnTo>
                    <a:pt x="101168" y="96202"/>
                  </a:lnTo>
                  <a:lnTo>
                    <a:pt x="87452" y="100774"/>
                  </a:lnTo>
                  <a:lnTo>
                    <a:pt x="75260" y="100774"/>
                  </a:lnTo>
                  <a:lnTo>
                    <a:pt x="49250" y="74777"/>
                  </a:lnTo>
                  <a:lnTo>
                    <a:pt x="37058" y="76301"/>
                  </a:lnTo>
                  <a:lnTo>
                    <a:pt x="37058" y="83921"/>
                  </a:lnTo>
                  <a:lnTo>
                    <a:pt x="38582" y="90017"/>
                  </a:lnTo>
                  <a:lnTo>
                    <a:pt x="41630" y="96202"/>
                  </a:lnTo>
                  <a:lnTo>
                    <a:pt x="46202" y="102298"/>
                  </a:lnTo>
                  <a:lnTo>
                    <a:pt x="50774" y="105346"/>
                  </a:lnTo>
                  <a:lnTo>
                    <a:pt x="58394" y="108394"/>
                  </a:lnTo>
                  <a:lnTo>
                    <a:pt x="64592" y="111442"/>
                  </a:lnTo>
                  <a:lnTo>
                    <a:pt x="73736" y="112966"/>
                  </a:lnTo>
                  <a:lnTo>
                    <a:pt x="90500" y="112966"/>
                  </a:lnTo>
                  <a:lnTo>
                    <a:pt x="98120" y="111442"/>
                  </a:lnTo>
                  <a:lnTo>
                    <a:pt x="104216" y="108394"/>
                  </a:lnTo>
                  <a:lnTo>
                    <a:pt x="110401" y="106870"/>
                  </a:lnTo>
                  <a:lnTo>
                    <a:pt x="114973" y="102298"/>
                  </a:lnTo>
                  <a:lnTo>
                    <a:pt x="118021" y="97726"/>
                  </a:lnTo>
                  <a:lnTo>
                    <a:pt x="121069" y="91541"/>
                  </a:lnTo>
                  <a:lnTo>
                    <a:pt x="122593" y="86969"/>
                  </a:lnTo>
                  <a:lnTo>
                    <a:pt x="122593" y="747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34" name="object 34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768185" y="2504694"/>
            <a:ext cx="157352" cy="111442"/>
          </a:xfrm>
          <a:prstGeom prst="rect">
            <a:avLst/>
          </a:prstGeom>
        </p:spPr>
      </p:pic>
      <p:sp>
        <p:nvSpPr>
          <p:cNvPr id="35" name="object 35" descr=""/>
          <p:cNvSpPr/>
          <p:nvPr/>
        </p:nvSpPr>
        <p:spPr>
          <a:xfrm>
            <a:off x="5414771" y="2505456"/>
            <a:ext cx="13970" cy="109855"/>
          </a:xfrm>
          <a:custGeom>
            <a:avLst/>
            <a:gdLst/>
            <a:ahLst/>
            <a:cxnLst/>
            <a:rect l="l" t="t" r="r" b="b"/>
            <a:pathLst>
              <a:path w="13970" h="109855">
                <a:moveTo>
                  <a:pt x="13716" y="109727"/>
                </a:moveTo>
                <a:lnTo>
                  <a:pt x="0" y="109727"/>
                </a:lnTo>
                <a:lnTo>
                  <a:pt x="0" y="0"/>
                </a:lnTo>
                <a:lnTo>
                  <a:pt x="13716" y="0"/>
                </a:lnTo>
                <a:lnTo>
                  <a:pt x="1371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6" name="object 36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544502" y="2504694"/>
            <a:ext cx="158877" cy="111442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729886" y="2533649"/>
            <a:ext cx="195359" cy="82486"/>
          </a:xfrm>
          <a:prstGeom prst="rect">
            <a:avLst/>
          </a:prstGeom>
        </p:spPr>
      </p:pic>
      <p:pic>
        <p:nvPicPr>
          <p:cNvPr id="38" name="object 38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28757" y="2481738"/>
            <a:ext cx="3051714" cy="516159"/>
          </a:xfrm>
          <a:prstGeom prst="rect">
            <a:avLst/>
          </a:prstGeom>
        </p:spPr>
      </p:pic>
      <p:grpSp>
        <p:nvGrpSpPr>
          <p:cNvPr id="39" name="object 39" descr=""/>
          <p:cNvGrpSpPr/>
          <p:nvPr/>
        </p:nvGrpSpPr>
        <p:grpSpPr>
          <a:xfrm>
            <a:off x="3846099" y="2503169"/>
            <a:ext cx="2827655" cy="308610"/>
            <a:chOff x="3846099" y="2503169"/>
            <a:chExt cx="2827655" cy="308610"/>
          </a:xfrm>
        </p:grpSpPr>
        <p:pic>
          <p:nvPicPr>
            <p:cNvPr id="40" name="object 40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044696" y="2503169"/>
              <a:ext cx="2628614" cy="308419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846099" y="2679699"/>
              <a:ext cx="183260" cy="112077"/>
            </a:xfrm>
            <a:prstGeom prst="rect">
              <a:avLst/>
            </a:prstGeom>
          </p:spPr>
        </p:pic>
      </p:grpSp>
      <p:pic>
        <p:nvPicPr>
          <p:cNvPr id="42" name="object 42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740461" y="2679700"/>
            <a:ext cx="181737" cy="112077"/>
          </a:xfrm>
          <a:prstGeom prst="rect">
            <a:avLst/>
          </a:prstGeom>
        </p:spPr>
      </p:pic>
      <p:sp>
        <p:nvSpPr>
          <p:cNvPr id="43" name="object 43" descr=""/>
          <p:cNvSpPr/>
          <p:nvPr/>
        </p:nvSpPr>
        <p:spPr>
          <a:xfrm>
            <a:off x="6170765" y="3556825"/>
            <a:ext cx="753110" cy="113030"/>
          </a:xfrm>
          <a:custGeom>
            <a:avLst/>
            <a:gdLst/>
            <a:ahLst/>
            <a:cxnLst/>
            <a:rect l="l" t="t" r="r" b="b"/>
            <a:pathLst>
              <a:path w="753109" h="113029">
                <a:moveTo>
                  <a:pt x="97726" y="109918"/>
                </a:moveTo>
                <a:lnTo>
                  <a:pt x="84010" y="88582"/>
                </a:lnTo>
                <a:lnTo>
                  <a:pt x="79438" y="80962"/>
                </a:lnTo>
                <a:lnTo>
                  <a:pt x="74866" y="74866"/>
                </a:lnTo>
                <a:lnTo>
                  <a:pt x="71818" y="71818"/>
                </a:lnTo>
                <a:lnTo>
                  <a:pt x="68770" y="68681"/>
                </a:lnTo>
                <a:lnTo>
                  <a:pt x="64096" y="65633"/>
                </a:lnTo>
                <a:lnTo>
                  <a:pt x="61810" y="64109"/>
                </a:lnTo>
                <a:lnTo>
                  <a:pt x="59524" y="62585"/>
                </a:lnTo>
                <a:lnTo>
                  <a:pt x="70294" y="61061"/>
                </a:lnTo>
                <a:lnTo>
                  <a:pt x="76390" y="58013"/>
                </a:lnTo>
                <a:lnTo>
                  <a:pt x="80962" y="51917"/>
                </a:lnTo>
                <a:lnTo>
                  <a:pt x="87058" y="47345"/>
                </a:lnTo>
                <a:lnTo>
                  <a:pt x="88582" y="39725"/>
                </a:lnTo>
                <a:lnTo>
                  <a:pt x="88582" y="26009"/>
                </a:lnTo>
                <a:lnTo>
                  <a:pt x="87058" y="19812"/>
                </a:lnTo>
                <a:lnTo>
                  <a:pt x="84010" y="15240"/>
                </a:lnTo>
                <a:lnTo>
                  <a:pt x="80962" y="9144"/>
                </a:lnTo>
                <a:lnTo>
                  <a:pt x="76390" y="6096"/>
                </a:lnTo>
                <a:lnTo>
                  <a:pt x="71818" y="4572"/>
                </a:lnTo>
                <a:lnTo>
                  <a:pt x="66852" y="2819"/>
                </a:lnTo>
                <a:lnTo>
                  <a:pt x="65620" y="2628"/>
                </a:lnTo>
                <a:lnTo>
                  <a:pt x="65620" y="26009"/>
                </a:lnTo>
                <a:lnTo>
                  <a:pt x="65620" y="39725"/>
                </a:lnTo>
                <a:lnTo>
                  <a:pt x="64096" y="41249"/>
                </a:lnTo>
                <a:lnTo>
                  <a:pt x="62572" y="44297"/>
                </a:lnTo>
                <a:lnTo>
                  <a:pt x="59524" y="45821"/>
                </a:lnTo>
                <a:lnTo>
                  <a:pt x="58000" y="45821"/>
                </a:lnTo>
                <a:lnTo>
                  <a:pt x="54952" y="47345"/>
                </a:lnTo>
                <a:lnTo>
                  <a:pt x="21336" y="47345"/>
                </a:lnTo>
                <a:lnTo>
                  <a:pt x="21336" y="19812"/>
                </a:lnTo>
                <a:lnTo>
                  <a:pt x="54952" y="19812"/>
                </a:lnTo>
                <a:lnTo>
                  <a:pt x="58000" y="21336"/>
                </a:lnTo>
                <a:lnTo>
                  <a:pt x="61048" y="22961"/>
                </a:lnTo>
                <a:lnTo>
                  <a:pt x="62572" y="24485"/>
                </a:lnTo>
                <a:lnTo>
                  <a:pt x="65620" y="26009"/>
                </a:lnTo>
                <a:lnTo>
                  <a:pt x="65620" y="2628"/>
                </a:lnTo>
                <a:lnTo>
                  <a:pt x="61061" y="1905"/>
                </a:lnTo>
                <a:lnTo>
                  <a:pt x="53162" y="1524"/>
                </a:lnTo>
                <a:lnTo>
                  <a:pt x="0" y="1524"/>
                </a:lnTo>
                <a:lnTo>
                  <a:pt x="0" y="109918"/>
                </a:lnTo>
                <a:lnTo>
                  <a:pt x="21336" y="109918"/>
                </a:lnTo>
                <a:lnTo>
                  <a:pt x="21336" y="64109"/>
                </a:lnTo>
                <a:lnTo>
                  <a:pt x="30568" y="64109"/>
                </a:lnTo>
                <a:lnTo>
                  <a:pt x="35140" y="65633"/>
                </a:lnTo>
                <a:lnTo>
                  <a:pt x="36664" y="65633"/>
                </a:lnTo>
                <a:lnTo>
                  <a:pt x="39712" y="67157"/>
                </a:lnTo>
                <a:lnTo>
                  <a:pt x="41236" y="68681"/>
                </a:lnTo>
                <a:lnTo>
                  <a:pt x="44284" y="70294"/>
                </a:lnTo>
                <a:lnTo>
                  <a:pt x="45808" y="73342"/>
                </a:lnTo>
                <a:lnTo>
                  <a:pt x="54952" y="87058"/>
                </a:lnTo>
                <a:lnTo>
                  <a:pt x="71818" y="109918"/>
                </a:lnTo>
                <a:lnTo>
                  <a:pt x="97726" y="109918"/>
                </a:lnTo>
                <a:close/>
              </a:path>
              <a:path w="753109" h="113029">
                <a:moveTo>
                  <a:pt x="192405" y="92138"/>
                </a:moveTo>
                <a:lnTo>
                  <a:pt x="131356" y="92138"/>
                </a:lnTo>
                <a:lnTo>
                  <a:pt x="131356" y="62928"/>
                </a:lnTo>
                <a:lnTo>
                  <a:pt x="186309" y="62928"/>
                </a:lnTo>
                <a:lnTo>
                  <a:pt x="186309" y="43878"/>
                </a:lnTo>
                <a:lnTo>
                  <a:pt x="131356" y="43878"/>
                </a:lnTo>
                <a:lnTo>
                  <a:pt x="131356" y="19748"/>
                </a:lnTo>
                <a:lnTo>
                  <a:pt x="190881" y="19748"/>
                </a:lnTo>
                <a:lnTo>
                  <a:pt x="190881" y="1968"/>
                </a:lnTo>
                <a:lnTo>
                  <a:pt x="109918" y="1968"/>
                </a:lnTo>
                <a:lnTo>
                  <a:pt x="109918" y="19748"/>
                </a:lnTo>
                <a:lnTo>
                  <a:pt x="109918" y="43878"/>
                </a:lnTo>
                <a:lnTo>
                  <a:pt x="109918" y="62928"/>
                </a:lnTo>
                <a:lnTo>
                  <a:pt x="109918" y="92138"/>
                </a:lnTo>
                <a:lnTo>
                  <a:pt x="109918" y="109918"/>
                </a:lnTo>
                <a:lnTo>
                  <a:pt x="192405" y="109918"/>
                </a:lnTo>
                <a:lnTo>
                  <a:pt x="192405" y="92138"/>
                </a:lnTo>
                <a:close/>
              </a:path>
              <a:path w="753109" h="113029">
                <a:moveTo>
                  <a:pt x="294805" y="71818"/>
                </a:moveTo>
                <a:lnTo>
                  <a:pt x="261226" y="44183"/>
                </a:lnTo>
                <a:lnTo>
                  <a:pt x="253555" y="42773"/>
                </a:lnTo>
                <a:lnTo>
                  <a:pt x="242887" y="39725"/>
                </a:lnTo>
                <a:lnTo>
                  <a:pt x="233654" y="35153"/>
                </a:lnTo>
                <a:lnTo>
                  <a:pt x="232130" y="33629"/>
                </a:lnTo>
                <a:lnTo>
                  <a:pt x="230606" y="30581"/>
                </a:lnTo>
                <a:lnTo>
                  <a:pt x="230606" y="26009"/>
                </a:lnTo>
                <a:lnTo>
                  <a:pt x="232130" y="22961"/>
                </a:lnTo>
                <a:lnTo>
                  <a:pt x="233654" y="21336"/>
                </a:lnTo>
                <a:lnTo>
                  <a:pt x="238226" y="18288"/>
                </a:lnTo>
                <a:lnTo>
                  <a:pt x="259651" y="18288"/>
                </a:lnTo>
                <a:lnTo>
                  <a:pt x="268795" y="27533"/>
                </a:lnTo>
                <a:lnTo>
                  <a:pt x="268795" y="33629"/>
                </a:lnTo>
                <a:lnTo>
                  <a:pt x="291757" y="32105"/>
                </a:lnTo>
                <a:lnTo>
                  <a:pt x="267271" y="2286"/>
                </a:lnTo>
                <a:lnTo>
                  <a:pt x="248983" y="0"/>
                </a:lnTo>
                <a:lnTo>
                  <a:pt x="233654" y="0"/>
                </a:lnTo>
                <a:lnTo>
                  <a:pt x="209270" y="24485"/>
                </a:lnTo>
                <a:lnTo>
                  <a:pt x="209270" y="38201"/>
                </a:lnTo>
                <a:lnTo>
                  <a:pt x="244411" y="62585"/>
                </a:lnTo>
                <a:lnTo>
                  <a:pt x="253555" y="65633"/>
                </a:lnTo>
                <a:lnTo>
                  <a:pt x="259651" y="67157"/>
                </a:lnTo>
                <a:lnTo>
                  <a:pt x="262699" y="67157"/>
                </a:lnTo>
                <a:lnTo>
                  <a:pt x="268795" y="70294"/>
                </a:lnTo>
                <a:lnTo>
                  <a:pt x="271843" y="73342"/>
                </a:lnTo>
                <a:lnTo>
                  <a:pt x="271843" y="82486"/>
                </a:lnTo>
                <a:lnTo>
                  <a:pt x="270319" y="87058"/>
                </a:lnTo>
                <a:lnTo>
                  <a:pt x="267271" y="88582"/>
                </a:lnTo>
                <a:lnTo>
                  <a:pt x="262699" y="91630"/>
                </a:lnTo>
                <a:lnTo>
                  <a:pt x="258127" y="93154"/>
                </a:lnTo>
                <a:lnTo>
                  <a:pt x="244411" y="93154"/>
                </a:lnTo>
                <a:lnTo>
                  <a:pt x="238226" y="91630"/>
                </a:lnTo>
                <a:lnTo>
                  <a:pt x="235178" y="88582"/>
                </a:lnTo>
                <a:lnTo>
                  <a:pt x="230606" y="85534"/>
                </a:lnTo>
                <a:lnTo>
                  <a:pt x="227558" y="73342"/>
                </a:lnTo>
                <a:lnTo>
                  <a:pt x="206222" y="74866"/>
                </a:lnTo>
                <a:lnTo>
                  <a:pt x="207695" y="83439"/>
                </a:lnTo>
                <a:lnTo>
                  <a:pt x="240741" y="112382"/>
                </a:lnTo>
                <a:lnTo>
                  <a:pt x="250507" y="112966"/>
                </a:lnTo>
                <a:lnTo>
                  <a:pt x="259651" y="112966"/>
                </a:lnTo>
                <a:lnTo>
                  <a:pt x="268795" y="111442"/>
                </a:lnTo>
                <a:lnTo>
                  <a:pt x="280987" y="105346"/>
                </a:lnTo>
                <a:lnTo>
                  <a:pt x="285661" y="102298"/>
                </a:lnTo>
                <a:lnTo>
                  <a:pt x="288709" y="96202"/>
                </a:lnTo>
                <a:lnTo>
                  <a:pt x="293281" y="90106"/>
                </a:lnTo>
                <a:lnTo>
                  <a:pt x="294805" y="85534"/>
                </a:lnTo>
                <a:lnTo>
                  <a:pt x="294805" y="71818"/>
                </a:lnTo>
                <a:close/>
              </a:path>
              <a:path w="753109" h="113029">
                <a:moveTo>
                  <a:pt x="415480" y="56489"/>
                </a:moveTo>
                <a:lnTo>
                  <a:pt x="403453" y="18288"/>
                </a:lnTo>
                <a:lnTo>
                  <a:pt x="392518" y="7759"/>
                </a:lnTo>
                <a:lnTo>
                  <a:pt x="392518" y="54965"/>
                </a:lnTo>
                <a:lnTo>
                  <a:pt x="392430" y="56489"/>
                </a:lnTo>
                <a:lnTo>
                  <a:pt x="371182" y="93154"/>
                </a:lnTo>
                <a:lnTo>
                  <a:pt x="352806" y="93154"/>
                </a:lnTo>
                <a:lnTo>
                  <a:pt x="345186" y="90106"/>
                </a:lnTo>
                <a:lnTo>
                  <a:pt x="340614" y="84010"/>
                </a:lnTo>
                <a:lnTo>
                  <a:pt x="336600" y="78828"/>
                </a:lnTo>
                <a:lnTo>
                  <a:pt x="333756" y="72542"/>
                </a:lnTo>
                <a:lnTo>
                  <a:pt x="333717" y="72351"/>
                </a:lnTo>
                <a:lnTo>
                  <a:pt x="332041" y="65074"/>
                </a:lnTo>
                <a:lnTo>
                  <a:pt x="332003" y="64439"/>
                </a:lnTo>
                <a:lnTo>
                  <a:pt x="331470" y="56489"/>
                </a:lnTo>
                <a:lnTo>
                  <a:pt x="331558" y="54965"/>
                </a:lnTo>
                <a:lnTo>
                  <a:pt x="332041" y="47040"/>
                </a:lnTo>
                <a:lnTo>
                  <a:pt x="333756" y="39154"/>
                </a:lnTo>
                <a:lnTo>
                  <a:pt x="333844" y="38963"/>
                </a:lnTo>
                <a:lnTo>
                  <a:pt x="336626" y="32677"/>
                </a:lnTo>
                <a:lnTo>
                  <a:pt x="340614" y="27533"/>
                </a:lnTo>
                <a:lnTo>
                  <a:pt x="345186" y="21336"/>
                </a:lnTo>
                <a:lnTo>
                  <a:pt x="352806" y="18288"/>
                </a:lnTo>
                <a:lnTo>
                  <a:pt x="371182" y="18288"/>
                </a:lnTo>
                <a:lnTo>
                  <a:pt x="378802" y="21336"/>
                </a:lnTo>
                <a:lnTo>
                  <a:pt x="383374" y="27533"/>
                </a:lnTo>
                <a:lnTo>
                  <a:pt x="387375" y="32677"/>
                </a:lnTo>
                <a:lnTo>
                  <a:pt x="392518" y="54965"/>
                </a:lnTo>
                <a:lnTo>
                  <a:pt x="392518" y="7759"/>
                </a:lnTo>
                <a:lnTo>
                  <a:pt x="383374" y="3429"/>
                </a:lnTo>
                <a:lnTo>
                  <a:pt x="373100" y="863"/>
                </a:lnTo>
                <a:lnTo>
                  <a:pt x="361950" y="0"/>
                </a:lnTo>
                <a:lnTo>
                  <a:pt x="352806" y="0"/>
                </a:lnTo>
                <a:lnTo>
                  <a:pt x="319176" y="18288"/>
                </a:lnTo>
                <a:lnTo>
                  <a:pt x="314604" y="29057"/>
                </a:lnTo>
                <a:lnTo>
                  <a:pt x="311734" y="35052"/>
                </a:lnTo>
                <a:lnTo>
                  <a:pt x="309841" y="41630"/>
                </a:lnTo>
                <a:lnTo>
                  <a:pt x="308825" y="48768"/>
                </a:lnTo>
                <a:lnTo>
                  <a:pt x="308508" y="56489"/>
                </a:lnTo>
                <a:lnTo>
                  <a:pt x="309397" y="68541"/>
                </a:lnTo>
                <a:lnTo>
                  <a:pt x="331266" y="103974"/>
                </a:lnTo>
                <a:lnTo>
                  <a:pt x="361950" y="112966"/>
                </a:lnTo>
                <a:lnTo>
                  <a:pt x="373748" y="111874"/>
                </a:lnTo>
                <a:lnTo>
                  <a:pt x="383946" y="108775"/>
                </a:lnTo>
                <a:lnTo>
                  <a:pt x="392696" y="103974"/>
                </a:lnTo>
                <a:lnTo>
                  <a:pt x="400138" y="97726"/>
                </a:lnTo>
                <a:lnTo>
                  <a:pt x="403821" y="93154"/>
                </a:lnTo>
                <a:lnTo>
                  <a:pt x="407047" y="89154"/>
                </a:lnTo>
                <a:lnTo>
                  <a:pt x="411810" y="79438"/>
                </a:lnTo>
                <a:lnTo>
                  <a:pt x="414578" y="68541"/>
                </a:lnTo>
                <a:lnTo>
                  <a:pt x="415480" y="56489"/>
                </a:lnTo>
                <a:close/>
              </a:path>
              <a:path w="753109" h="113029">
                <a:moveTo>
                  <a:pt x="510159" y="91884"/>
                </a:moveTo>
                <a:lnTo>
                  <a:pt x="455104" y="91884"/>
                </a:lnTo>
                <a:lnTo>
                  <a:pt x="455104" y="1714"/>
                </a:lnTo>
                <a:lnTo>
                  <a:pt x="432244" y="1714"/>
                </a:lnTo>
                <a:lnTo>
                  <a:pt x="432244" y="91884"/>
                </a:lnTo>
                <a:lnTo>
                  <a:pt x="432244" y="109664"/>
                </a:lnTo>
                <a:lnTo>
                  <a:pt x="510159" y="109664"/>
                </a:lnTo>
                <a:lnTo>
                  <a:pt x="510159" y="91884"/>
                </a:lnTo>
                <a:close/>
              </a:path>
              <a:path w="753109" h="113029">
                <a:moveTo>
                  <a:pt x="615505" y="1524"/>
                </a:moveTo>
                <a:lnTo>
                  <a:pt x="592645" y="1524"/>
                </a:lnTo>
                <a:lnTo>
                  <a:pt x="565124" y="82486"/>
                </a:lnTo>
                <a:lnTo>
                  <a:pt x="537591" y="1524"/>
                </a:lnTo>
                <a:lnTo>
                  <a:pt x="514731" y="1524"/>
                </a:lnTo>
                <a:lnTo>
                  <a:pt x="552932" y="109918"/>
                </a:lnTo>
                <a:lnTo>
                  <a:pt x="577316" y="109918"/>
                </a:lnTo>
                <a:lnTo>
                  <a:pt x="615505" y="1524"/>
                </a:lnTo>
                <a:close/>
              </a:path>
              <a:path w="753109" h="113029">
                <a:moveTo>
                  <a:pt x="710184" y="92138"/>
                </a:moveTo>
                <a:lnTo>
                  <a:pt x="649135" y="92138"/>
                </a:lnTo>
                <a:lnTo>
                  <a:pt x="649135" y="62928"/>
                </a:lnTo>
                <a:lnTo>
                  <a:pt x="704088" y="62928"/>
                </a:lnTo>
                <a:lnTo>
                  <a:pt x="704088" y="43878"/>
                </a:lnTo>
                <a:lnTo>
                  <a:pt x="649135" y="43878"/>
                </a:lnTo>
                <a:lnTo>
                  <a:pt x="649135" y="19748"/>
                </a:lnTo>
                <a:lnTo>
                  <a:pt x="708660" y="19748"/>
                </a:lnTo>
                <a:lnTo>
                  <a:pt x="708660" y="1968"/>
                </a:lnTo>
                <a:lnTo>
                  <a:pt x="627697" y="1968"/>
                </a:lnTo>
                <a:lnTo>
                  <a:pt x="627697" y="19748"/>
                </a:lnTo>
                <a:lnTo>
                  <a:pt x="627697" y="43878"/>
                </a:lnTo>
                <a:lnTo>
                  <a:pt x="627697" y="62928"/>
                </a:lnTo>
                <a:lnTo>
                  <a:pt x="627697" y="92138"/>
                </a:lnTo>
                <a:lnTo>
                  <a:pt x="627697" y="109918"/>
                </a:lnTo>
                <a:lnTo>
                  <a:pt x="710184" y="109918"/>
                </a:lnTo>
                <a:lnTo>
                  <a:pt x="710184" y="92138"/>
                </a:lnTo>
                <a:close/>
              </a:path>
              <a:path w="753109" h="113029">
                <a:moveTo>
                  <a:pt x="752944" y="90106"/>
                </a:moveTo>
                <a:lnTo>
                  <a:pt x="731608" y="90106"/>
                </a:lnTo>
                <a:lnTo>
                  <a:pt x="731608" y="109918"/>
                </a:lnTo>
                <a:lnTo>
                  <a:pt x="752944" y="109918"/>
                </a:lnTo>
                <a:lnTo>
                  <a:pt x="752944" y="90106"/>
                </a:lnTo>
                <a:close/>
              </a:path>
              <a:path w="753109" h="113029">
                <a:moveTo>
                  <a:pt x="752944" y="32105"/>
                </a:moveTo>
                <a:lnTo>
                  <a:pt x="731608" y="32105"/>
                </a:lnTo>
                <a:lnTo>
                  <a:pt x="731608" y="51917"/>
                </a:lnTo>
                <a:lnTo>
                  <a:pt x="752944" y="51917"/>
                </a:lnTo>
                <a:lnTo>
                  <a:pt x="752944" y="321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3172485" y="4258729"/>
            <a:ext cx="84455" cy="110489"/>
          </a:xfrm>
          <a:custGeom>
            <a:avLst/>
            <a:gdLst/>
            <a:ahLst/>
            <a:cxnLst/>
            <a:rect l="l" t="t" r="r" b="b"/>
            <a:pathLst>
              <a:path w="84454" h="110489">
                <a:moveTo>
                  <a:pt x="84010" y="92710"/>
                </a:moveTo>
                <a:lnTo>
                  <a:pt x="22860" y="92710"/>
                </a:lnTo>
                <a:lnTo>
                  <a:pt x="22860" y="62230"/>
                </a:lnTo>
                <a:lnTo>
                  <a:pt x="77914" y="62230"/>
                </a:lnTo>
                <a:lnTo>
                  <a:pt x="77914" y="43180"/>
                </a:lnTo>
                <a:lnTo>
                  <a:pt x="22860" y="43180"/>
                </a:lnTo>
                <a:lnTo>
                  <a:pt x="22860" y="19050"/>
                </a:lnTo>
                <a:lnTo>
                  <a:pt x="80962" y="19050"/>
                </a:lnTo>
                <a:lnTo>
                  <a:pt x="80962" y="0"/>
                </a:lnTo>
                <a:lnTo>
                  <a:pt x="0" y="0"/>
                </a:lnTo>
                <a:lnTo>
                  <a:pt x="0" y="19050"/>
                </a:lnTo>
                <a:lnTo>
                  <a:pt x="0" y="43180"/>
                </a:lnTo>
                <a:lnTo>
                  <a:pt x="0" y="62230"/>
                </a:lnTo>
                <a:lnTo>
                  <a:pt x="0" y="92710"/>
                </a:lnTo>
                <a:lnTo>
                  <a:pt x="0" y="110490"/>
                </a:lnTo>
                <a:lnTo>
                  <a:pt x="84010" y="110490"/>
                </a:lnTo>
                <a:lnTo>
                  <a:pt x="84010" y="927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3317646" y="4258729"/>
            <a:ext cx="88900" cy="110489"/>
          </a:xfrm>
          <a:custGeom>
            <a:avLst/>
            <a:gdLst/>
            <a:ahLst/>
            <a:cxnLst/>
            <a:rect l="l" t="t" r="r" b="b"/>
            <a:pathLst>
              <a:path w="88900" h="110489">
                <a:moveTo>
                  <a:pt x="88582" y="0"/>
                </a:moveTo>
                <a:lnTo>
                  <a:pt x="65620" y="0"/>
                </a:lnTo>
                <a:lnTo>
                  <a:pt x="65620" y="43180"/>
                </a:lnTo>
                <a:lnTo>
                  <a:pt x="22860" y="43180"/>
                </a:lnTo>
                <a:lnTo>
                  <a:pt x="22860" y="0"/>
                </a:lnTo>
                <a:lnTo>
                  <a:pt x="0" y="0"/>
                </a:lnTo>
                <a:lnTo>
                  <a:pt x="0" y="43180"/>
                </a:lnTo>
                <a:lnTo>
                  <a:pt x="0" y="62230"/>
                </a:lnTo>
                <a:lnTo>
                  <a:pt x="0" y="110490"/>
                </a:lnTo>
                <a:lnTo>
                  <a:pt x="22860" y="110490"/>
                </a:lnTo>
                <a:lnTo>
                  <a:pt x="22860" y="62230"/>
                </a:lnTo>
                <a:lnTo>
                  <a:pt x="65620" y="62230"/>
                </a:lnTo>
                <a:lnTo>
                  <a:pt x="65620" y="110490"/>
                </a:lnTo>
                <a:lnTo>
                  <a:pt x="88582" y="110490"/>
                </a:lnTo>
                <a:lnTo>
                  <a:pt x="88582" y="62230"/>
                </a:lnTo>
                <a:lnTo>
                  <a:pt x="88582" y="43180"/>
                </a:lnTo>
                <a:lnTo>
                  <a:pt x="88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6" name="object 46" descr=""/>
          <p:cNvGrpSpPr/>
          <p:nvPr/>
        </p:nvGrpSpPr>
        <p:grpSpPr>
          <a:xfrm>
            <a:off x="727233" y="4257769"/>
            <a:ext cx="6207760" cy="814069"/>
            <a:chOff x="727233" y="4257769"/>
            <a:chExt cx="6207760" cy="814069"/>
          </a:xfrm>
        </p:grpSpPr>
        <p:pic>
          <p:nvPicPr>
            <p:cNvPr id="47" name="object 47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537960" y="4259293"/>
              <a:ext cx="396525" cy="111442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27233" y="4257769"/>
              <a:ext cx="6207252" cy="813911"/>
            </a:xfrm>
            <a:prstGeom prst="rect">
              <a:avLst/>
            </a:prstGeom>
          </p:spPr>
        </p:pic>
      </p:grpSp>
      <p:pic>
        <p:nvPicPr>
          <p:cNvPr id="49" name="object 49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4315015" y="5662612"/>
            <a:ext cx="797242" cy="142113"/>
          </a:xfrm>
          <a:prstGeom prst="rect">
            <a:avLst/>
          </a:prstGeom>
        </p:spPr>
      </p:pic>
      <p:grpSp>
        <p:nvGrpSpPr>
          <p:cNvPr id="50" name="object 50" descr=""/>
          <p:cNvGrpSpPr/>
          <p:nvPr/>
        </p:nvGrpSpPr>
        <p:grpSpPr>
          <a:xfrm>
            <a:off x="5179504" y="5661183"/>
            <a:ext cx="1748789" cy="142240"/>
            <a:chOff x="5179504" y="5661183"/>
            <a:chExt cx="1748789" cy="142240"/>
          </a:xfrm>
        </p:grpSpPr>
        <p:pic>
          <p:nvPicPr>
            <p:cNvPr id="51" name="object 51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179504" y="5662707"/>
              <a:ext cx="164972" cy="111442"/>
            </a:xfrm>
            <a:prstGeom prst="rect">
              <a:avLst/>
            </a:prstGeom>
          </p:spPr>
        </p:pic>
        <p:sp>
          <p:nvSpPr>
            <p:cNvPr id="52" name="object 52" descr=""/>
            <p:cNvSpPr/>
            <p:nvPr/>
          </p:nvSpPr>
          <p:spPr>
            <a:xfrm>
              <a:off x="5365813" y="5662707"/>
              <a:ext cx="69215" cy="111760"/>
            </a:xfrm>
            <a:custGeom>
              <a:avLst/>
              <a:gdLst/>
              <a:ahLst/>
              <a:cxnLst/>
              <a:rect l="l" t="t" r="r" b="b"/>
              <a:pathLst>
                <a:path w="69214" h="111760">
                  <a:moveTo>
                    <a:pt x="12287" y="109918"/>
                  </a:moveTo>
                  <a:lnTo>
                    <a:pt x="0" y="109918"/>
                  </a:lnTo>
                  <a:lnTo>
                    <a:pt x="0" y="0"/>
                  </a:lnTo>
                  <a:lnTo>
                    <a:pt x="13811" y="0"/>
                  </a:lnTo>
                  <a:lnTo>
                    <a:pt x="13811" y="39719"/>
                  </a:lnTo>
                  <a:lnTo>
                    <a:pt x="27527" y="39719"/>
                  </a:lnTo>
                  <a:lnTo>
                    <a:pt x="22955" y="42767"/>
                  </a:lnTo>
                  <a:lnTo>
                    <a:pt x="13811" y="51911"/>
                  </a:lnTo>
                  <a:lnTo>
                    <a:pt x="12287" y="59531"/>
                  </a:lnTo>
                  <a:lnTo>
                    <a:pt x="12287" y="79438"/>
                  </a:lnTo>
                  <a:lnTo>
                    <a:pt x="13811" y="85534"/>
                  </a:lnTo>
                  <a:lnTo>
                    <a:pt x="15335" y="90106"/>
                  </a:lnTo>
                  <a:lnTo>
                    <a:pt x="19907" y="96202"/>
                  </a:lnTo>
                  <a:lnTo>
                    <a:pt x="23971" y="99250"/>
                  </a:lnTo>
                  <a:lnTo>
                    <a:pt x="12287" y="99250"/>
                  </a:lnTo>
                  <a:lnTo>
                    <a:pt x="12287" y="109918"/>
                  </a:lnTo>
                  <a:close/>
                </a:path>
                <a:path w="69214" h="111760">
                  <a:moveTo>
                    <a:pt x="58102" y="100774"/>
                  </a:moveTo>
                  <a:lnTo>
                    <a:pt x="39719" y="100774"/>
                  </a:lnTo>
                  <a:lnTo>
                    <a:pt x="44291" y="97726"/>
                  </a:lnTo>
                  <a:lnTo>
                    <a:pt x="48863" y="93154"/>
                  </a:lnTo>
                  <a:lnTo>
                    <a:pt x="51916" y="87046"/>
                  </a:lnTo>
                  <a:lnTo>
                    <a:pt x="55054" y="79438"/>
                  </a:lnTo>
                  <a:lnTo>
                    <a:pt x="55054" y="59531"/>
                  </a:lnTo>
                  <a:lnTo>
                    <a:pt x="51911" y="51911"/>
                  </a:lnTo>
                  <a:lnTo>
                    <a:pt x="48863" y="47339"/>
                  </a:lnTo>
                  <a:lnTo>
                    <a:pt x="44291" y="42767"/>
                  </a:lnTo>
                  <a:lnTo>
                    <a:pt x="39719" y="39719"/>
                  </a:lnTo>
                  <a:lnTo>
                    <a:pt x="13811" y="39719"/>
                  </a:lnTo>
                  <a:lnTo>
                    <a:pt x="18383" y="32099"/>
                  </a:lnTo>
                  <a:lnTo>
                    <a:pt x="26003" y="29051"/>
                  </a:lnTo>
                  <a:lnTo>
                    <a:pt x="44291" y="29051"/>
                  </a:lnTo>
                  <a:lnTo>
                    <a:pt x="48863" y="32099"/>
                  </a:lnTo>
                  <a:lnTo>
                    <a:pt x="53530" y="33623"/>
                  </a:lnTo>
                  <a:lnTo>
                    <a:pt x="62674" y="42767"/>
                  </a:lnTo>
                  <a:lnTo>
                    <a:pt x="64198" y="47339"/>
                  </a:lnTo>
                  <a:lnTo>
                    <a:pt x="65722" y="53435"/>
                  </a:lnTo>
                  <a:lnTo>
                    <a:pt x="68770" y="62579"/>
                  </a:lnTo>
                  <a:lnTo>
                    <a:pt x="68770" y="68675"/>
                  </a:lnTo>
                  <a:lnTo>
                    <a:pt x="68175" y="78445"/>
                  </a:lnTo>
                  <a:lnTo>
                    <a:pt x="66294" y="87046"/>
                  </a:lnTo>
                  <a:lnTo>
                    <a:pt x="62984" y="94486"/>
                  </a:lnTo>
                  <a:lnTo>
                    <a:pt x="58102" y="100774"/>
                  </a:lnTo>
                  <a:close/>
                </a:path>
                <a:path w="69214" h="111760">
                  <a:moveTo>
                    <a:pt x="33623" y="111442"/>
                  </a:moveTo>
                  <a:lnTo>
                    <a:pt x="24479" y="111442"/>
                  </a:lnTo>
                  <a:lnTo>
                    <a:pt x="18383" y="106870"/>
                  </a:lnTo>
                  <a:lnTo>
                    <a:pt x="12287" y="99250"/>
                  </a:lnTo>
                  <a:lnTo>
                    <a:pt x="23971" y="99250"/>
                  </a:lnTo>
                  <a:lnTo>
                    <a:pt x="26003" y="100774"/>
                  </a:lnTo>
                  <a:lnTo>
                    <a:pt x="58102" y="100774"/>
                  </a:lnTo>
                  <a:lnTo>
                    <a:pt x="53165" y="105013"/>
                  </a:lnTo>
                  <a:lnTo>
                    <a:pt x="47541" y="108394"/>
                  </a:lnTo>
                  <a:lnTo>
                    <a:pt x="41078" y="110632"/>
                  </a:lnTo>
                  <a:lnTo>
                    <a:pt x="33623" y="1114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3" name="object 53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5449823" y="5661183"/>
              <a:ext cx="1441895" cy="142017"/>
            </a:xfrm>
            <a:prstGeom prst="rect">
              <a:avLst/>
            </a:prstGeom>
          </p:spPr>
        </p:pic>
        <p:sp>
          <p:nvSpPr>
            <p:cNvPr id="54" name="object 54" descr=""/>
            <p:cNvSpPr/>
            <p:nvPr/>
          </p:nvSpPr>
          <p:spPr>
            <a:xfrm>
              <a:off x="6912864" y="5757671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5239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5" name="object 55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2666999" y="6896575"/>
            <a:ext cx="2329243" cy="105442"/>
          </a:xfrm>
          <a:prstGeom prst="rect">
            <a:avLst/>
          </a:prstGeom>
        </p:spPr>
      </p:pic>
      <p:pic>
        <p:nvPicPr>
          <p:cNvPr id="56" name="object 56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2552414" y="7070693"/>
            <a:ext cx="2556795" cy="2825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2 LIC. ACOMPANHAMENTO - LENILDA GOMES DOS SANTOS.pdf</dc:title>
  <dcterms:created xsi:type="dcterms:W3CDTF">2025-08-29T17:29:36Z</dcterms:created>
  <dcterms:modified xsi:type="dcterms:W3CDTF">2025-08-29T17:29:36Z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LastSaved">
    <vt:filetime>2025-08-29T00:00:00Z</vt:filetime>
  </property>
  <property fmtid="{D5CDD505-2E9C-101B-9397-08002B2CF9AE}" pid="4" name="Producer">
    <vt:lpwstr>Microsoft: Print To PDF</vt:lpwstr>
  </property>
</Properties>
</file>