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Default Extension="png" ContentType="image/pn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9" Type="http://schemas.openxmlformats.org/officeDocument/2006/relationships/image" Target="../media/image8.png"/><Relationship Id="rId10" Type="http://schemas.openxmlformats.org/officeDocument/2006/relationships/image" Target="../media/image9.png"/><Relationship Id="rId11" Type="http://schemas.openxmlformats.org/officeDocument/2006/relationships/image" Target="../media/image10.png"/><Relationship Id="rId12" Type="http://schemas.openxmlformats.org/officeDocument/2006/relationships/image" Target="../media/image11.png"/><Relationship Id="rId13" Type="http://schemas.openxmlformats.org/officeDocument/2006/relationships/image" Target="../media/image12.png"/><Relationship Id="rId14" Type="http://schemas.openxmlformats.org/officeDocument/2006/relationships/image" Target="../media/image13.png"/><Relationship Id="rId15" Type="http://schemas.openxmlformats.org/officeDocument/2006/relationships/image" Target="../media/image14.png"/><Relationship Id="rId16" Type="http://schemas.openxmlformats.org/officeDocument/2006/relationships/image" Target="../media/image15.png"/><Relationship Id="rId17" Type="http://schemas.openxmlformats.org/officeDocument/2006/relationships/image" Target="../media/image16.png"/><Relationship Id="rId18" Type="http://schemas.openxmlformats.org/officeDocument/2006/relationships/image" Target="../media/image17.png"/><Relationship Id="rId19" Type="http://schemas.openxmlformats.org/officeDocument/2006/relationships/image" Target="../media/image18.png"/><Relationship Id="rId20" Type="http://schemas.openxmlformats.org/officeDocument/2006/relationships/image" Target="../media/image19.png"/><Relationship Id="rId21" Type="http://schemas.openxmlformats.org/officeDocument/2006/relationships/image" Target="../media/image20.png"/><Relationship Id="rId22" Type="http://schemas.openxmlformats.org/officeDocument/2006/relationships/image" Target="../media/image21.png"/><Relationship Id="rId23" Type="http://schemas.openxmlformats.org/officeDocument/2006/relationships/image" Target="../media/image22.png"/><Relationship Id="rId24" Type="http://schemas.openxmlformats.org/officeDocument/2006/relationships/image" Target="../media/image23.png"/><Relationship Id="rId25" Type="http://schemas.openxmlformats.org/officeDocument/2006/relationships/image" Target="../media/image24.png"/><Relationship Id="rId26" Type="http://schemas.openxmlformats.org/officeDocument/2006/relationships/image" Target="../media/image25.png"/><Relationship Id="rId27" Type="http://schemas.openxmlformats.org/officeDocument/2006/relationships/image" Target="../media/image26.png"/><Relationship Id="rId28" Type="http://schemas.openxmlformats.org/officeDocument/2006/relationships/image" Target="../media/image27.png"/><Relationship Id="rId29" Type="http://schemas.openxmlformats.org/officeDocument/2006/relationships/image" Target="../media/image28.png"/><Relationship Id="rId30" Type="http://schemas.openxmlformats.org/officeDocument/2006/relationships/image" Target="../media/image29.png"/><Relationship Id="rId31" Type="http://schemas.openxmlformats.org/officeDocument/2006/relationships/image" Target="../media/image30.png"/><Relationship Id="rId32" Type="http://schemas.openxmlformats.org/officeDocument/2006/relationships/image" Target="../media/image31.png"/><Relationship Id="rId33" Type="http://schemas.openxmlformats.org/officeDocument/2006/relationships/image" Target="../media/image32.png"/><Relationship Id="rId34" Type="http://schemas.openxmlformats.org/officeDocument/2006/relationships/image" Target="../media/image33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08076" y="574548"/>
            <a:ext cx="711707" cy="708660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487804" y="687324"/>
            <a:ext cx="1806892" cy="126777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487805" y="892016"/>
            <a:ext cx="2616422" cy="357377"/>
          </a:xfrm>
          <a:prstGeom prst="rect">
            <a:avLst/>
          </a:prstGeom>
        </p:spPr>
      </p:pic>
      <p:sp>
        <p:nvSpPr>
          <p:cNvPr id="5" name="object 5" descr=""/>
          <p:cNvSpPr/>
          <p:nvPr/>
        </p:nvSpPr>
        <p:spPr>
          <a:xfrm>
            <a:off x="2211794" y="1451038"/>
            <a:ext cx="786765" cy="113030"/>
          </a:xfrm>
          <a:custGeom>
            <a:avLst/>
            <a:gdLst/>
            <a:ahLst/>
            <a:cxnLst/>
            <a:rect l="l" t="t" r="r" b="b"/>
            <a:pathLst>
              <a:path w="786764" h="113030">
                <a:moveTo>
                  <a:pt x="84010" y="27432"/>
                </a:moveTo>
                <a:lnTo>
                  <a:pt x="61150" y="2971"/>
                </a:lnTo>
                <a:lnTo>
                  <a:pt x="61150" y="32004"/>
                </a:lnTo>
                <a:lnTo>
                  <a:pt x="61150" y="42773"/>
                </a:lnTo>
                <a:lnTo>
                  <a:pt x="55054" y="48869"/>
                </a:lnTo>
                <a:lnTo>
                  <a:pt x="51917" y="50393"/>
                </a:lnTo>
                <a:lnTo>
                  <a:pt x="48869" y="50393"/>
                </a:lnTo>
                <a:lnTo>
                  <a:pt x="42773" y="51917"/>
                </a:lnTo>
                <a:lnTo>
                  <a:pt x="22961" y="51917"/>
                </a:lnTo>
                <a:lnTo>
                  <a:pt x="22961" y="19812"/>
                </a:lnTo>
                <a:lnTo>
                  <a:pt x="41249" y="19812"/>
                </a:lnTo>
                <a:lnTo>
                  <a:pt x="45821" y="21336"/>
                </a:lnTo>
                <a:lnTo>
                  <a:pt x="51917" y="21336"/>
                </a:lnTo>
                <a:lnTo>
                  <a:pt x="55054" y="22860"/>
                </a:lnTo>
                <a:lnTo>
                  <a:pt x="58102" y="25908"/>
                </a:lnTo>
                <a:lnTo>
                  <a:pt x="61150" y="32004"/>
                </a:lnTo>
                <a:lnTo>
                  <a:pt x="61150" y="2971"/>
                </a:lnTo>
                <a:lnTo>
                  <a:pt x="58369" y="2819"/>
                </a:lnTo>
                <a:lnTo>
                  <a:pt x="52336" y="2286"/>
                </a:lnTo>
                <a:lnTo>
                  <a:pt x="44589" y="1765"/>
                </a:lnTo>
                <a:lnTo>
                  <a:pt x="35153" y="1524"/>
                </a:lnTo>
                <a:lnTo>
                  <a:pt x="0" y="1524"/>
                </a:lnTo>
                <a:lnTo>
                  <a:pt x="0" y="111442"/>
                </a:lnTo>
                <a:lnTo>
                  <a:pt x="22961" y="111442"/>
                </a:lnTo>
                <a:lnTo>
                  <a:pt x="22961" y="70205"/>
                </a:lnTo>
                <a:lnTo>
                  <a:pt x="55054" y="70205"/>
                </a:lnTo>
                <a:lnTo>
                  <a:pt x="64198" y="67157"/>
                </a:lnTo>
                <a:lnTo>
                  <a:pt x="67246" y="65633"/>
                </a:lnTo>
                <a:lnTo>
                  <a:pt x="71818" y="62585"/>
                </a:lnTo>
                <a:lnTo>
                  <a:pt x="74866" y="61061"/>
                </a:lnTo>
                <a:lnTo>
                  <a:pt x="80962" y="51917"/>
                </a:lnTo>
                <a:lnTo>
                  <a:pt x="84010" y="42773"/>
                </a:lnTo>
                <a:lnTo>
                  <a:pt x="84010" y="27432"/>
                </a:lnTo>
                <a:close/>
              </a:path>
              <a:path w="786764" h="113030">
                <a:moveTo>
                  <a:pt x="204685" y="56489"/>
                </a:moveTo>
                <a:lnTo>
                  <a:pt x="191846" y="18288"/>
                </a:lnTo>
                <a:lnTo>
                  <a:pt x="181737" y="8382"/>
                </a:lnTo>
                <a:lnTo>
                  <a:pt x="181737" y="56489"/>
                </a:lnTo>
                <a:lnTo>
                  <a:pt x="181635" y="58013"/>
                </a:lnTo>
                <a:lnTo>
                  <a:pt x="160401" y="94678"/>
                </a:lnTo>
                <a:lnTo>
                  <a:pt x="142113" y="94678"/>
                </a:lnTo>
                <a:lnTo>
                  <a:pt x="134391" y="91630"/>
                </a:lnTo>
                <a:lnTo>
                  <a:pt x="129819" y="84010"/>
                </a:lnTo>
                <a:lnTo>
                  <a:pt x="125818" y="78816"/>
                </a:lnTo>
                <a:lnTo>
                  <a:pt x="122961" y="72504"/>
                </a:lnTo>
                <a:lnTo>
                  <a:pt x="121246" y="65062"/>
                </a:lnTo>
                <a:lnTo>
                  <a:pt x="120675" y="56489"/>
                </a:lnTo>
                <a:lnTo>
                  <a:pt x="121246" y="47904"/>
                </a:lnTo>
                <a:lnTo>
                  <a:pt x="122961" y="40436"/>
                </a:lnTo>
                <a:lnTo>
                  <a:pt x="125818" y="34124"/>
                </a:lnTo>
                <a:lnTo>
                  <a:pt x="129819" y="28956"/>
                </a:lnTo>
                <a:lnTo>
                  <a:pt x="134391" y="22860"/>
                </a:lnTo>
                <a:lnTo>
                  <a:pt x="142113" y="18288"/>
                </a:lnTo>
                <a:lnTo>
                  <a:pt x="160401" y="18288"/>
                </a:lnTo>
                <a:lnTo>
                  <a:pt x="168021" y="22860"/>
                </a:lnTo>
                <a:lnTo>
                  <a:pt x="172593" y="28956"/>
                </a:lnTo>
                <a:lnTo>
                  <a:pt x="176593" y="34124"/>
                </a:lnTo>
                <a:lnTo>
                  <a:pt x="179451" y="40436"/>
                </a:lnTo>
                <a:lnTo>
                  <a:pt x="181165" y="47904"/>
                </a:lnTo>
                <a:lnTo>
                  <a:pt x="181267" y="49403"/>
                </a:lnTo>
                <a:lnTo>
                  <a:pt x="181737" y="56489"/>
                </a:lnTo>
                <a:lnTo>
                  <a:pt x="181737" y="8382"/>
                </a:lnTo>
                <a:lnTo>
                  <a:pt x="172605" y="3619"/>
                </a:lnTo>
                <a:lnTo>
                  <a:pt x="162356" y="889"/>
                </a:lnTo>
                <a:lnTo>
                  <a:pt x="151257" y="0"/>
                </a:lnTo>
                <a:lnTo>
                  <a:pt x="142113" y="0"/>
                </a:lnTo>
                <a:lnTo>
                  <a:pt x="134391" y="1524"/>
                </a:lnTo>
                <a:lnTo>
                  <a:pt x="126771" y="4572"/>
                </a:lnTo>
                <a:lnTo>
                  <a:pt x="122199" y="6096"/>
                </a:lnTo>
                <a:lnTo>
                  <a:pt x="117627" y="10668"/>
                </a:lnTo>
                <a:lnTo>
                  <a:pt x="113055" y="13716"/>
                </a:lnTo>
                <a:lnTo>
                  <a:pt x="108483" y="18288"/>
                </a:lnTo>
                <a:lnTo>
                  <a:pt x="105435" y="24384"/>
                </a:lnTo>
                <a:lnTo>
                  <a:pt x="102387" y="28956"/>
                </a:lnTo>
                <a:lnTo>
                  <a:pt x="100393" y="35001"/>
                </a:lnTo>
                <a:lnTo>
                  <a:pt x="98958" y="41770"/>
                </a:lnTo>
                <a:lnTo>
                  <a:pt x="98107" y="49403"/>
                </a:lnTo>
                <a:lnTo>
                  <a:pt x="97815" y="58013"/>
                </a:lnTo>
                <a:lnTo>
                  <a:pt x="98704" y="70002"/>
                </a:lnTo>
                <a:lnTo>
                  <a:pt x="120510" y="104609"/>
                </a:lnTo>
                <a:lnTo>
                  <a:pt x="151257" y="112966"/>
                </a:lnTo>
                <a:lnTo>
                  <a:pt x="162356" y="112090"/>
                </a:lnTo>
                <a:lnTo>
                  <a:pt x="172605" y="109347"/>
                </a:lnTo>
                <a:lnTo>
                  <a:pt x="181724" y="104609"/>
                </a:lnTo>
                <a:lnTo>
                  <a:pt x="189445" y="97726"/>
                </a:lnTo>
                <a:lnTo>
                  <a:pt x="191909" y="94678"/>
                </a:lnTo>
                <a:lnTo>
                  <a:pt x="195694" y="90004"/>
                </a:lnTo>
                <a:lnTo>
                  <a:pt x="200494" y="80543"/>
                </a:lnTo>
                <a:lnTo>
                  <a:pt x="203593" y="69367"/>
                </a:lnTo>
                <a:lnTo>
                  <a:pt x="204685" y="56489"/>
                </a:lnTo>
                <a:close/>
              </a:path>
              <a:path w="786764" h="113030">
                <a:moveTo>
                  <a:pt x="319278" y="111442"/>
                </a:moveTo>
                <a:lnTo>
                  <a:pt x="305473" y="90106"/>
                </a:lnTo>
                <a:lnTo>
                  <a:pt x="300901" y="80873"/>
                </a:lnTo>
                <a:lnTo>
                  <a:pt x="296329" y="74777"/>
                </a:lnTo>
                <a:lnTo>
                  <a:pt x="287185" y="65633"/>
                </a:lnTo>
                <a:lnTo>
                  <a:pt x="281089" y="62585"/>
                </a:lnTo>
                <a:lnTo>
                  <a:pt x="291757" y="61061"/>
                </a:lnTo>
                <a:lnTo>
                  <a:pt x="297853" y="58013"/>
                </a:lnTo>
                <a:lnTo>
                  <a:pt x="303949" y="53441"/>
                </a:lnTo>
                <a:lnTo>
                  <a:pt x="307378" y="48869"/>
                </a:lnTo>
                <a:lnTo>
                  <a:pt x="308521" y="47345"/>
                </a:lnTo>
                <a:lnTo>
                  <a:pt x="310045" y="41249"/>
                </a:lnTo>
                <a:lnTo>
                  <a:pt x="310045" y="25908"/>
                </a:lnTo>
                <a:lnTo>
                  <a:pt x="287185" y="3263"/>
                </a:lnTo>
                <a:lnTo>
                  <a:pt x="287185" y="27432"/>
                </a:lnTo>
                <a:lnTo>
                  <a:pt x="287185" y="39725"/>
                </a:lnTo>
                <a:lnTo>
                  <a:pt x="285661" y="42773"/>
                </a:lnTo>
                <a:lnTo>
                  <a:pt x="282613" y="45821"/>
                </a:lnTo>
                <a:lnTo>
                  <a:pt x="279565" y="47345"/>
                </a:lnTo>
                <a:lnTo>
                  <a:pt x="276517" y="47345"/>
                </a:lnTo>
                <a:lnTo>
                  <a:pt x="270421" y="48869"/>
                </a:lnTo>
                <a:lnTo>
                  <a:pt x="242887" y="48869"/>
                </a:lnTo>
                <a:lnTo>
                  <a:pt x="242887" y="19812"/>
                </a:lnTo>
                <a:lnTo>
                  <a:pt x="268795" y="19812"/>
                </a:lnTo>
                <a:lnTo>
                  <a:pt x="274993" y="21336"/>
                </a:lnTo>
                <a:lnTo>
                  <a:pt x="279565" y="21336"/>
                </a:lnTo>
                <a:lnTo>
                  <a:pt x="282613" y="22860"/>
                </a:lnTo>
                <a:lnTo>
                  <a:pt x="287185" y="27432"/>
                </a:lnTo>
                <a:lnTo>
                  <a:pt x="287185" y="3263"/>
                </a:lnTo>
                <a:lnTo>
                  <a:pt x="282600" y="2476"/>
                </a:lnTo>
                <a:lnTo>
                  <a:pt x="275666" y="1790"/>
                </a:lnTo>
                <a:lnTo>
                  <a:pt x="267271" y="1524"/>
                </a:lnTo>
                <a:lnTo>
                  <a:pt x="221462" y="1524"/>
                </a:lnTo>
                <a:lnTo>
                  <a:pt x="221462" y="111442"/>
                </a:lnTo>
                <a:lnTo>
                  <a:pt x="242887" y="111442"/>
                </a:lnTo>
                <a:lnTo>
                  <a:pt x="242887" y="65633"/>
                </a:lnTo>
                <a:lnTo>
                  <a:pt x="256603" y="65633"/>
                </a:lnTo>
                <a:lnTo>
                  <a:pt x="258127" y="67157"/>
                </a:lnTo>
                <a:lnTo>
                  <a:pt x="261175" y="67157"/>
                </a:lnTo>
                <a:lnTo>
                  <a:pt x="267271" y="73253"/>
                </a:lnTo>
                <a:lnTo>
                  <a:pt x="271945" y="79349"/>
                </a:lnTo>
                <a:lnTo>
                  <a:pt x="276517" y="87058"/>
                </a:lnTo>
                <a:lnTo>
                  <a:pt x="293281" y="111442"/>
                </a:lnTo>
                <a:lnTo>
                  <a:pt x="319278" y="111442"/>
                </a:lnTo>
                <a:close/>
              </a:path>
              <a:path w="786764" h="113030">
                <a:moveTo>
                  <a:pt x="410908" y="952"/>
                </a:moveTo>
                <a:lnTo>
                  <a:pt x="323850" y="952"/>
                </a:lnTo>
                <a:lnTo>
                  <a:pt x="323850" y="20002"/>
                </a:lnTo>
                <a:lnTo>
                  <a:pt x="355854" y="20002"/>
                </a:lnTo>
                <a:lnTo>
                  <a:pt x="355854" y="111442"/>
                </a:lnTo>
                <a:lnTo>
                  <a:pt x="377291" y="111442"/>
                </a:lnTo>
                <a:lnTo>
                  <a:pt x="377291" y="20002"/>
                </a:lnTo>
                <a:lnTo>
                  <a:pt x="410908" y="20002"/>
                </a:lnTo>
                <a:lnTo>
                  <a:pt x="410908" y="952"/>
                </a:lnTo>
                <a:close/>
              </a:path>
              <a:path w="786764" h="113030">
                <a:moveTo>
                  <a:pt x="523875" y="111442"/>
                </a:moveTo>
                <a:lnTo>
                  <a:pt x="514388" y="87058"/>
                </a:lnTo>
                <a:lnTo>
                  <a:pt x="507238" y="68681"/>
                </a:lnTo>
                <a:lnTo>
                  <a:pt x="491185" y="27432"/>
                </a:lnTo>
                <a:lnTo>
                  <a:pt x="484149" y="9359"/>
                </a:lnTo>
                <a:lnTo>
                  <a:pt x="484149" y="68681"/>
                </a:lnTo>
                <a:lnTo>
                  <a:pt x="453669" y="68681"/>
                </a:lnTo>
                <a:lnTo>
                  <a:pt x="468909" y="27432"/>
                </a:lnTo>
                <a:lnTo>
                  <a:pt x="484149" y="68681"/>
                </a:lnTo>
                <a:lnTo>
                  <a:pt x="484149" y="9359"/>
                </a:lnTo>
                <a:lnTo>
                  <a:pt x="481101" y="1524"/>
                </a:lnTo>
                <a:lnTo>
                  <a:pt x="456717" y="1524"/>
                </a:lnTo>
                <a:lnTo>
                  <a:pt x="413956" y="111442"/>
                </a:lnTo>
                <a:lnTo>
                  <a:pt x="438340" y="111442"/>
                </a:lnTo>
                <a:lnTo>
                  <a:pt x="447573" y="87058"/>
                </a:lnTo>
                <a:lnTo>
                  <a:pt x="490347" y="87058"/>
                </a:lnTo>
                <a:lnTo>
                  <a:pt x="499491" y="111442"/>
                </a:lnTo>
                <a:lnTo>
                  <a:pt x="523875" y="111442"/>
                </a:lnTo>
                <a:close/>
              </a:path>
              <a:path w="786764" h="113030">
                <a:moveTo>
                  <a:pt x="630834" y="111442"/>
                </a:moveTo>
                <a:lnTo>
                  <a:pt x="617118" y="90106"/>
                </a:lnTo>
                <a:lnTo>
                  <a:pt x="612457" y="80873"/>
                </a:lnTo>
                <a:lnTo>
                  <a:pt x="607885" y="74777"/>
                </a:lnTo>
                <a:lnTo>
                  <a:pt x="601789" y="68681"/>
                </a:lnTo>
                <a:lnTo>
                  <a:pt x="597217" y="65633"/>
                </a:lnTo>
                <a:lnTo>
                  <a:pt x="592645" y="62585"/>
                </a:lnTo>
                <a:lnTo>
                  <a:pt x="603313" y="61061"/>
                </a:lnTo>
                <a:lnTo>
                  <a:pt x="609409" y="58013"/>
                </a:lnTo>
                <a:lnTo>
                  <a:pt x="613981" y="53441"/>
                </a:lnTo>
                <a:lnTo>
                  <a:pt x="618629" y="48869"/>
                </a:lnTo>
                <a:lnTo>
                  <a:pt x="620166" y="47345"/>
                </a:lnTo>
                <a:lnTo>
                  <a:pt x="621690" y="41249"/>
                </a:lnTo>
                <a:lnTo>
                  <a:pt x="621690" y="25908"/>
                </a:lnTo>
                <a:lnTo>
                  <a:pt x="598741" y="3263"/>
                </a:lnTo>
                <a:lnTo>
                  <a:pt x="598741" y="27432"/>
                </a:lnTo>
                <a:lnTo>
                  <a:pt x="598741" y="39725"/>
                </a:lnTo>
                <a:lnTo>
                  <a:pt x="597217" y="42773"/>
                </a:lnTo>
                <a:lnTo>
                  <a:pt x="595693" y="44297"/>
                </a:lnTo>
                <a:lnTo>
                  <a:pt x="592645" y="45821"/>
                </a:lnTo>
                <a:lnTo>
                  <a:pt x="591121" y="47345"/>
                </a:lnTo>
                <a:lnTo>
                  <a:pt x="588073" y="47345"/>
                </a:lnTo>
                <a:lnTo>
                  <a:pt x="581977" y="48869"/>
                </a:lnTo>
                <a:lnTo>
                  <a:pt x="554443" y="48869"/>
                </a:lnTo>
                <a:lnTo>
                  <a:pt x="554443" y="19812"/>
                </a:lnTo>
                <a:lnTo>
                  <a:pt x="580453" y="19812"/>
                </a:lnTo>
                <a:lnTo>
                  <a:pt x="586549" y="21336"/>
                </a:lnTo>
                <a:lnTo>
                  <a:pt x="591121" y="21336"/>
                </a:lnTo>
                <a:lnTo>
                  <a:pt x="594169" y="22860"/>
                </a:lnTo>
                <a:lnTo>
                  <a:pt x="595693" y="25908"/>
                </a:lnTo>
                <a:lnTo>
                  <a:pt x="598741" y="27432"/>
                </a:lnTo>
                <a:lnTo>
                  <a:pt x="598741" y="3263"/>
                </a:lnTo>
                <a:lnTo>
                  <a:pt x="594169" y="2476"/>
                </a:lnTo>
                <a:lnTo>
                  <a:pt x="587260" y="1790"/>
                </a:lnTo>
                <a:lnTo>
                  <a:pt x="578929" y="1524"/>
                </a:lnTo>
                <a:lnTo>
                  <a:pt x="533107" y="1524"/>
                </a:lnTo>
                <a:lnTo>
                  <a:pt x="533107" y="111442"/>
                </a:lnTo>
                <a:lnTo>
                  <a:pt x="554443" y="111442"/>
                </a:lnTo>
                <a:lnTo>
                  <a:pt x="554443" y="65633"/>
                </a:lnTo>
                <a:lnTo>
                  <a:pt x="568159" y="65633"/>
                </a:lnTo>
                <a:lnTo>
                  <a:pt x="569683" y="67157"/>
                </a:lnTo>
                <a:lnTo>
                  <a:pt x="572833" y="67157"/>
                </a:lnTo>
                <a:lnTo>
                  <a:pt x="578929" y="73253"/>
                </a:lnTo>
                <a:lnTo>
                  <a:pt x="583501" y="79349"/>
                </a:lnTo>
                <a:lnTo>
                  <a:pt x="588073" y="87058"/>
                </a:lnTo>
                <a:lnTo>
                  <a:pt x="604837" y="111442"/>
                </a:lnTo>
                <a:lnTo>
                  <a:pt x="630834" y="111442"/>
                </a:lnTo>
                <a:close/>
              </a:path>
              <a:path w="786764" h="113030">
                <a:moveTo>
                  <a:pt x="663994" y="1333"/>
                </a:moveTo>
                <a:lnTo>
                  <a:pt x="641121" y="1333"/>
                </a:lnTo>
                <a:lnTo>
                  <a:pt x="641121" y="111061"/>
                </a:lnTo>
                <a:lnTo>
                  <a:pt x="663994" y="111061"/>
                </a:lnTo>
                <a:lnTo>
                  <a:pt x="663994" y="1333"/>
                </a:lnTo>
                <a:close/>
              </a:path>
              <a:path w="786764" h="113030">
                <a:moveTo>
                  <a:pt x="786574" y="111442"/>
                </a:moveTo>
                <a:lnTo>
                  <a:pt x="776744" y="87058"/>
                </a:lnTo>
                <a:lnTo>
                  <a:pt x="769340" y="68681"/>
                </a:lnTo>
                <a:lnTo>
                  <a:pt x="752729" y="27432"/>
                </a:lnTo>
                <a:lnTo>
                  <a:pt x="745426" y="9309"/>
                </a:lnTo>
                <a:lnTo>
                  <a:pt x="745426" y="68681"/>
                </a:lnTo>
                <a:lnTo>
                  <a:pt x="716381" y="68681"/>
                </a:lnTo>
                <a:lnTo>
                  <a:pt x="730097" y="27432"/>
                </a:lnTo>
                <a:lnTo>
                  <a:pt x="745426" y="68681"/>
                </a:lnTo>
                <a:lnTo>
                  <a:pt x="745426" y="9309"/>
                </a:lnTo>
                <a:lnTo>
                  <a:pt x="742289" y="1524"/>
                </a:lnTo>
                <a:lnTo>
                  <a:pt x="719429" y="1524"/>
                </a:lnTo>
                <a:lnTo>
                  <a:pt x="676656" y="111442"/>
                </a:lnTo>
                <a:lnTo>
                  <a:pt x="699516" y="111442"/>
                </a:lnTo>
                <a:lnTo>
                  <a:pt x="708761" y="87058"/>
                </a:lnTo>
                <a:lnTo>
                  <a:pt x="753046" y="87058"/>
                </a:lnTo>
                <a:lnTo>
                  <a:pt x="762190" y="111442"/>
                </a:lnTo>
                <a:lnTo>
                  <a:pt x="786574" y="11144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6" name="object 6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048857" y="1451038"/>
            <a:ext cx="188118" cy="111442"/>
          </a:xfrm>
          <a:prstGeom prst="rect">
            <a:avLst/>
          </a:prstGeom>
        </p:spPr>
      </p:pic>
      <p:grpSp>
        <p:nvGrpSpPr>
          <p:cNvPr id="7" name="object 7" descr=""/>
          <p:cNvGrpSpPr/>
          <p:nvPr/>
        </p:nvGrpSpPr>
        <p:grpSpPr>
          <a:xfrm>
            <a:off x="3300793" y="1452562"/>
            <a:ext cx="236854" cy="111760"/>
            <a:chOff x="3300793" y="1452562"/>
            <a:chExt cx="236854" cy="111760"/>
          </a:xfrm>
        </p:grpSpPr>
        <p:sp>
          <p:nvSpPr>
            <p:cNvPr id="8" name="object 8" descr=""/>
            <p:cNvSpPr/>
            <p:nvPr/>
          </p:nvSpPr>
          <p:spPr>
            <a:xfrm>
              <a:off x="3300793" y="1452562"/>
              <a:ext cx="49530" cy="110489"/>
            </a:xfrm>
            <a:custGeom>
              <a:avLst/>
              <a:gdLst/>
              <a:ahLst/>
              <a:cxnLst/>
              <a:rect l="l" t="t" r="r" b="b"/>
              <a:pathLst>
                <a:path w="49529" h="110490">
                  <a:moveTo>
                    <a:pt x="48958" y="109918"/>
                  </a:moveTo>
                  <a:lnTo>
                    <a:pt x="27527" y="109918"/>
                  </a:lnTo>
                  <a:lnTo>
                    <a:pt x="27527" y="30479"/>
                  </a:lnTo>
                  <a:lnTo>
                    <a:pt x="21525" y="35726"/>
                  </a:lnTo>
                  <a:lnTo>
                    <a:pt x="14942" y="40088"/>
                  </a:lnTo>
                  <a:lnTo>
                    <a:pt x="7770" y="43861"/>
                  </a:lnTo>
                  <a:lnTo>
                    <a:pt x="0" y="47339"/>
                  </a:lnTo>
                  <a:lnTo>
                    <a:pt x="0" y="27431"/>
                  </a:lnTo>
                  <a:lnTo>
                    <a:pt x="6191" y="25907"/>
                  </a:lnTo>
                  <a:lnTo>
                    <a:pt x="12287" y="22859"/>
                  </a:lnTo>
                  <a:lnTo>
                    <a:pt x="18383" y="18287"/>
                  </a:lnTo>
                  <a:lnTo>
                    <a:pt x="24479" y="12191"/>
                  </a:lnTo>
                  <a:lnTo>
                    <a:pt x="29051" y="6095"/>
                  </a:lnTo>
                  <a:lnTo>
                    <a:pt x="32099" y="0"/>
                  </a:lnTo>
                  <a:lnTo>
                    <a:pt x="48958" y="0"/>
                  </a:lnTo>
                  <a:lnTo>
                    <a:pt x="48958" y="10991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9" name="object 9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380232" y="1452562"/>
              <a:ext cx="157352" cy="111442"/>
            </a:xfrm>
            <a:prstGeom prst="rect">
              <a:avLst/>
            </a:prstGeom>
          </p:spPr>
        </p:pic>
      </p:grpSp>
      <p:pic>
        <p:nvPicPr>
          <p:cNvPr id="10" name="object 10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600164" y="1451990"/>
            <a:ext cx="192500" cy="110490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849147" y="1452562"/>
            <a:ext cx="157353" cy="111442"/>
          </a:xfrm>
          <a:prstGeom prst="rect">
            <a:avLst/>
          </a:prstGeom>
        </p:spPr>
      </p:pic>
      <p:pic>
        <p:nvPicPr>
          <p:cNvPr id="12" name="object 12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4067555" y="1451990"/>
            <a:ext cx="190976" cy="110490"/>
          </a:xfrm>
          <a:prstGeom prst="rect">
            <a:avLst/>
          </a:prstGeom>
        </p:spPr>
      </p:pic>
      <p:grpSp>
        <p:nvGrpSpPr>
          <p:cNvPr id="13" name="object 13" descr=""/>
          <p:cNvGrpSpPr/>
          <p:nvPr/>
        </p:nvGrpSpPr>
        <p:grpSpPr>
          <a:xfrm>
            <a:off x="4311967" y="1451038"/>
            <a:ext cx="508634" cy="113030"/>
            <a:chOff x="4311967" y="1451038"/>
            <a:chExt cx="508634" cy="113030"/>
          </a:xfrm>
        </p:grpSpPr>
        <p:pic>
          <p:nvPicPr>
            <p:cNvPr id="14" name="object 14" descr="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4311967" y="1452562"/>
              <a:ext cx="70294" cy="111442"/>
            </a:xfrm>
            <a:prstGeom prst="rect">
              <a:avLst/>
            </a:prstGeom>
          </p:spPr>
        </p:pic>
        <p:pic>
          <p:nvPicPr>
            <p:cNvPr id="15" name="object 15" descr="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4406646" y="1452562"/>
              <a:ext cx="87058" cy="111442"/>
            </a:xfrm>
            <a:prstGeom prst="rect">
              <a:avLst/>
            </a:prstGeom>
          </p:spPr>
        </p:pic>
        <p:pic>
          <p:nvPicPr>
            <p:cNvPr id="16" name="object 16" descr="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4516659" y="1451038"/>
              <a:ext cx="303942" cy="112966"/>
            </a:xfrm>
            <a:prstGeom prst="rect">
              <a:avLst/>
            </a:prstGeom>
          </p:spPr>
        </p:pic>
      </p:grpSp>
      <p:grpSp>
        <p:nvGrpSpPr>
          <p:cNvPr id="17" name="object 17" descr=""/>
          <p:cNvGrpSpPr/>
          <p:nvPr/>
        </p:nvGrpSpPr>
        <p:grpSpPr>
          <a:xfrm>
            <a:off x="4880133" y="1451990"/>
            <a:ext cx="194310" cy="110489"/>
            <a:chOff x="4880133" y="1451990"/>
            <a:chExt cx="194310" cy="110489"/>
          </a:xfrm>
        </p:grpSpPr>
        <p:pic>
          <p:nvPicPr>
            <p:cNvPr id="18" name="object 18" descr="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4880133" y="1452562"/>
              <a:ext cx="91630" cy="109918"/>
            </a:xfrm>
            <a:prstGeom prst="rect">
              <a:avLst/>
            </a:prstGeom>
          </p:spPr>
        </p:pic>
        <p:sp>
          <p:nvSpPr>
            <p:cNvPr id="19" name="object 19" descr=""/>
            <p:cNvSpPr/>
            <p:nvPr/>
          </p:nvSpPr>
          <p:spPr>
            <a:xfrm>
              <a:off x="4991659" y="1451991"/>
              <a:ext cx="82550" cy="110489"/>
            </a:xfrm>
            <a:custGeom>
              <a:avLst/>
              <a:gdLst/>
              <a:ahLst/>
              <a:cxnLst/>
              <a:rect l="l" t="t" r="r" b="b"/>
              <a:pathLst>
                <a:path w="82550" h="110490">
                  <a:moveTo>
                    <a:pt x="82486" y="92710"/>
                  </a:moveTo>
                  <a:lnTo>
                    <a:pt x="21336" y="92710"/>
                  </a:lnTo>
                  <a:lnTo>
                    <a:pt x="21336" y="62230"/>
                  </a:lnTo>
                  <a:lnTo>
                    <a:pt x="76390" y="62230"/>
                  </a:lnTo>
                  <a:lnTo>
                    <a:pt x="76390" y="43180"/>
                  </a:lnTo>
                  <a:lnTo>
                    <a:pt x="21336" y="43180"/>
                  </a:lnTo>
                  <a:lnTo>
                    <a:pt x="21336" y="19050"/>
                  </a:lnTo>
                  <a:lnTo>
                    <a:pt x="80962" y="19050"/>
                  </a:lnTo>
                  <a:lnTo>
                    <a:pt x="80962" y="0"/>
                  </a:lnTo>
                  <a:lnTo>
                    <a:pt x="0" y="0"/>
                  </a:lnTo>
                  <a:lnTo>
                    <a:pt x="0" y="19050"/>
                  </a:lnTo>
                  <a:lnTo>
                    <a:pt x="0" y="43180"/>
                  </a:lnTo>
                  <a:lnTo>
                    <a:pt x="0" y="62230"/>
                  </a:lnTo>
                  <a:lnTo>
                    <a:pt x="0" y="92710"/>
                  </a:lnTo>
                  <a:lnTo>
                    <a:pt x="0" y="110490"/>
                  </a:lnTo>
                  <a:lnTo>
                    <a:pt x="82486" y="110490"/>
                  </a:lnTo>
                  <a:lnTo>
                    <a:pt x="82486" y="9271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20" name="object 20" descr="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5126069" y="1452562"/>
            <a:ext cx="331375" cy="111442"/>
          </a:xfrm>
          <a:prstGeom prst="rect">
            <a:avLst/>
          </a:prstGeom>
        </p:spPr>
      </p:pic>
      <p:pic>
        <p:nvPicPr>
          <p:cNvPr id="21" name="object 21" descr="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730281" y="2327624"/>
            <a:ext cx="103822" cy="113061"/>
          </a:xfrm>
          <a:prstGeom prst="rect">
            <a:avLst/>
          </a:prstGeom>
        </p:spPr>
      </p:pic>
      <p:grpSp>
        <p:nvGrpSpPr>
          <p:cNvPr id="22" name="object 22" descr=""/>
          <p:cNvGrpSpPr/>
          <p:nvPr/>
        </p:nvGrpSpPr>
        <p:grpSpPr>
          <a:xfrm>
            <a:off x="1377886" y="2303240"/>
            <a:ext cx="551815" cy="137795"/>
            <a:chOff x="1377886" y="2303240"/>
            <a:chExt cx="551815" cy="137795"/>
          </a:xfrm>
        </p:grpSpPr>
        <p:sp>
          <p:nvSpPr>
            <p:cNvPr id="23" name="object 23" descr=""/>
            <p:cNvSpPr/>
            <p:nvPr/>
          </p:nvSpPr>
          <p:spPr>
            <a:xfrm>
              <a:off x="1377886" y="2303246"/>
              <a:ext cx="425450" cy="137160"/>
            </a:xfrm>
            <a:custGeom>
              <a:avLst/>
              <a:gdLst/>
              <a:ahLst/>
              <a:cxnLst/>
              <a:rect l="l" t="t" r="r" b="b"/>
              <a:pathLst>
                <a:path w="425450" h="137160">
                  <a:moveTo>
                    <a:pt x="82486" y="123215"/>
                  </a:moveTo>
                  <a:lnTo>
                    <a:pt x="15240" y="123215"/>
                  </a:lnTo>
                  <a:lnTo>
                    <a:pt x="15240" y="85115"/>
                  </a:lnTo>
                  <a:lnTo>
                    <a:pt x="74866" y="85115"/>
                  </a:lnTo>
                  <a:lnTo>
                    <a:pt x="74866" y="73685"/>
                  </a:lnTo>
                  <a:lnTo>
                    <a:pt x="15240" y="73685"/>
                  </a:lnTo>
                  <a:lnTo>
                    <a:pt x="15240" y="39395"/>
                  </a:lnTo>
                  <a:lnTo>
                    <a:pt x="79438" y="39395"/>
                  </a:lnTo>
                  <a:lnTo>
                    <a:pt x="79438" y="27965"/>
                  </a:lnTo>
                  <a:lnTo>
                    <a:pt x="0" y="27965"/>
                  </a:lnTo>
                  <a:lnTo>
                    <a:pt x="0" y="39395"/>
                  </a:lnTo>
                  <a:lnTo>
                    <a:pt x="0" y="73685"/>
                  </a:lnTo>
                  <a:lnTo>
                    <a:pt x="0" y="85115"/>
                  </a:lnTo>
                  <a:lnTo>
                    <a:pt x="0" y="123215"/>
                  </a:lnTo>
                  <a:lnTo>
                    <a:pt x="0" y="135915"/>
                  </a:lnTo>
                  <a:lnTo>
                    <a:pt x="82486" y="135915"/>
                  </a:lnTo>
                  <a:lnTo>
                    <a:pt x="82486" y="123215"/>
                  </a:lnTo>
                  <a:close/>
                </a:path>
                <a:path w="425450" h="137160">
                  <a:moveTo>
                    <a:pt x="180200" y="27965"/>
                  </a:moveTo>
                  <a:lnTo>
                    <a:pt x="93141" y="27965"/>
                  </a:lnTo>
                  <a:lnTo>
                    <a:pt x="93141" y="39395"/>
                  </a:lnTo>
                  <a:lnTo>
                    <a:pt x="129819" y="39395"/>
                  </a:lnTo>
                  <a:lnTo>
                    <a:pt x="129819" y="135915"/>
                  </a:lnTo>
                  <a:lnTo>
                    <a:pt x="143535" y="135915"/>
                  </a:lnTo>
                  <a:lnTo>
                    <a:pt x="143535" y="39395"/>
                  </a:lnTo>
                  <a:lnTo>
                    <a:pt x="180200" y="39395"/>
                  </a:lnTo>
                  <a:lnTo>
                    <a:pt x="180200" y="27965"/>
                  </a:lnTo>
                  <a:close/>
                </a:path>
                <a:path w="425450" h="137160">
                  <a:moveTo>
                    <a:pt x="250494" y="0"/>
                  </a:moveTo>
                  <a:lnTo>
                    <a:pt x="233641" y="0"/>
                  </a:lnTo>
                  <a:lnTo>
                    <a:pt x="222973" y="19812"/>
                  </a:lnTo>
                  <a:lnTo>
                    <a:pt x="235165" y="19812"/>
                  </a:lnTo>
                  <a:lnTo>
                    <a:pt x="250494" y="0"/>
                  </a:lnTo>
                  <a:close/>
                </a:path>
                <a:path w="425450" h="137160">
                  <a:moveTo>
                    <a:pt x="285648" y="135915"/>
                  </a:moveTo>
                  <a:lnTo>
                    <a:pt x="271919" y="102298"/>
                  </a:lnTo>
                  <a:lnTo>
                    <a:pt x="267563" y="91630"/>
                  </a:lnTo>
                  <a:lnTo>
                    <a:pt x="252018" y="53555"/>
                  </a:lnTo>
                  <a:lnTo>
                    <a:pt x="252018" y="91630"/>
                  </a:lnTo>
                  <a:lnTo>
                    <a:pt x="215353" y="91630"/>
                  </a:lnTo>
                  <a:lnTo>
                    <a:pt x="226021" y="59524"/>
                  </a:lnTo>
                  <a:lnTo>
                    <a:pt x="229069" y="51904"/>
                  </a:lnTo>
                  <a:lnTo>
                    <a:pt x="230593" y="45808"/>
                  </a:lnTo>
                  <a:lnTo>
                    <a:pt x="232117" y="38188"/>
                  </a:lnTo>
                  <a:lnTo>
                    <a:pt x="233641" y="44284"/>
                  </a:lnTo>
                  <a:lnTo>
                    <a:pt x="236689" y="51904"/>
                  </a:lnTo>
                  <a:lnTo>
                    <a:pt x="239737" y="61048"/>
                  </a:lnTo>
                  <a:lnTo>
                    <a:pt x="252018" y="91630"/>
                  </a:lnTo>
                  <a:lnTo>
                    <a:pt x="252018" y="53555"/>
                  </a:lnTo>
                  <a:lnTo>
                    <a:pt x="245745" y="38188"/>
                  </a:lnTo>
                  <a:lnTo>
                    <a:pt x="241350" y="27432"/>
                  </a:lnTo>
                  <a:lnTo>
                    <a:pt x="224497" y="27432"/>
                  </a:lnTo>
                  <a:lnTo>
                    <a:pt x="183248" y="135915"/>
                  </a:lnTo>
                  <a:lnTo>
                    <a:pt x="198589" y="135915"/>
                  </a:lnTo>
                  <a:lnTo>
                    <a:pt x="210781" y="102298"/>
                  </a:lnTo>
                  <a:lnTo>
                    <a:pt x="256590" y="102298"/>
                  </a:lnTo>
                  <a:lnTo>
                    <a:pt x="268782" y="135915"/>
                  </a:lnTo>
                  <a:lnTo>
                    <a:pt x="285648" y="135915"/>
                  </a:lnTo>
                  <a:close/>
                </a:path>
                <a:path w="425450" h="137160">
                  <a:moveTo>
                    <a:pt x="394042" y="135915"/>
                  </a:moveTo>
                  <a:lnTo>
                    <a:pt x="375754" y="106870"/>
                  </a:lnTo>
                  <a:lnTo>
                    <a:pt x="371182" y="100774"/>
                  </a:lnTo>
                  <a:lnTo>
                    <a:pt x="368033" y="96202"/>
                  </a:lnTo>
                  <a:lnTo>
                    <a:pt x="361937" y="90106"/>
                  </a:lnTo>
                  <a:lnTo>
                    <a:pt x="358889" y="88582"/>
                  </a:lnTo>
                  <a:lnTo>
                    <a:pt x="354317" y="87058"/>
                  </a:lnTo>
                  <a:lnTo>
                    <a:pt x="361797" y="85394"/>
                  </a:lnTo>
                  <a:lnTo>
                    <a:pt x="384898" y="64096"/>
                  </a:lnTo>
                  <a:lnTo>
                    <a:pt x="384898" y="50380"/>
                  </a:lnTo>
                  <a:lnTo>
                    <a:pt x="383374" y="45808"/>
                  </a:lnTo>
                  <a:lnTo>
                    <a:pt x="381850" y="39712"/>
                  </a:lnTo>
                  <a:lnTo>
                    <a:pt x="378802" y="35140"/>
                  </a:lnTo>
                  <a:lnTo>
                    <a:pt x="374230" y="32092"/>
                  </a:lnTo>
                  <a:lnTo>
                    <a:pt x="371182" y="31102"/>
                  </a:lnTo>
                  <a:lnTo>
                    <a:pt x="371182" y="51904"/>
                  </a:lnTo>
                  <a:lnTo>
                    <a:pt x="371182" y="59524"/>
                  </a:lnTo>
                  <a:lnTo>
                    <a:pt x="369557" y="64096"/>
                  </a:lnTo>
                  <a:lnTo>
                    <a:pt x="366509" y="70192"/>
                  </a:lnTo>
                  <a:lnTo>
                    <a:pt x="363461" y="71716"/>
                  </a:lnTo>
                  <a:lnTo>
                    <a:pt x="358889" y="73240"/>
                  </a:lnTo>
                  <a:lnTo>
                    <a:pt x="355841" y="74866"/>
                  </a:lnTo>
                  <a:lnTo>
                    <a:pt x="313080" y="74866"/>
                  </a:lnTo>
                  <a:lnTo>
                    <a:pt x="313080" y="39712"/>
                  </a:lnTo>
                  <a:lnTo>
                    <a:pt x="355841" y="39712"/>
                  </a:lnTo>
                  <a:lnTo>
                    <a:pt x="361937" y="41236"/>
                  </a:lnTo>
                  <a:lnTo>
                    <a:pt x="364985" y="44284"/>
                  </a:lnTo>
                  <a:lnTo>
                    <a:pt x="369557" y="47332"/>
                  </a:lnTo>
                  <a:lnTo>
                    <a:pt x="371182" y="51904"/>
                  </a:lnTo>
                  <a:lnTo>
                    <a:pt x="371182" y="31102"/>
                  </a:lnTo>
                  <a:lnTo>
                    <a:pt x="369557" y="30568"/>
                  </a:lnTo>
                  <a:lnTo>
                    <a:pt x="363461" y="27432"/>
                  </a:lnTo>
                  <a:lnTo>
                    <a:pt x="297840" y="27432"/>
                  </a:lnTo>
                  <a:lnTo>
                    <a:pt x="297840" y="135915"/>
                  </a:lnTo>
                  <a:lnTo>
                    <a:pt x="313080" y="135915"/>
                  </a:lnTo>
                  <a:lnTo>
                    <a:pt x="313080" y="87058"/>
                  </a:lnTo>
                  <a:lnTo>
                    <a:pt x="336029" y="87058"/>
                  </a:lnTo>
                  <a:lnTo>
                    <a:pt x="337553" y="88582"/>
                  </a:lnTo>
                  <a:lnTo>
                    <a:pt x="339077" y="88582"/>
                  </a:lnTo>
                  <a:lnTo>
                    <a:pt x="342125" y="90106"/>
                  </a:lnTo>
                  <a:lnTo>
                    <a:pt x="343649" y="91630"/>
                  </a:lnTo>
                  <a:lnTo>
                    <a:pt x="346697" y="93154"/>
                  </a:lnTo>
                  <a:lnTo>
                    <a:pt x="351269" y="97726"/>
                  </a:lnTo>
                  <a:lnTo>
                    <a:pt x="357365" y="106870"/>
                  </a:lnTo>
                  <a:lnTo>
                    <a:pt x="361937" y="112966"/>
                  </a:lnTo>
                  <a:lnTo>
                    <a:pt x="375754" y="135915"/>
                  </a:lnTo>
                  <a:lnTo>
                    <a:pt x="394042" y="135915"/>
                  </a:lnTo>
                  <a:close/>
                </a:path>
                <a:path w="425450" h="137160">
                  <a:moveTo>
                    <a:pt x="424992" y="25425"/>
                  </a:moveTo>
                  <a:lnTo>
                    <a:pt x="409752" y="25425"/>
                  </a:lnTo>
                  <a:lnTo>
                    <a:pt x="409752" y="136677"/>
                  </a:lnTo>
                  <a:lnTo>
                    <a:pt x="424992" y="136677"/>
                  </a:lnTo>
                  <a:lnTo>
                    <a:pt x="424992" y="2542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24" name="object 24" descr="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1823846" y="2327624"/>
              <a:ext cx="105441" cy="113061"/>
            </a:xfrm>
            <a:prstGeom prst="rect">
              <a:avLst/>
            </a:prstGeom>
          </p:spPr>
        </p:pic>
      </p:grpSp>
      <p:grpSp>
        <p:nvGrpSpPr>
          <p:cNvPr id="25" name="object 25" descr=""/>
          <p:cNvGrpSpPr/>
          <p:nvPr/>
        </p:nvGrpSpPr>
        <p:grpSpPr>
          <a:xfrm>
            <a:off x="2048351" y="2330672"/>
            <a:ext cx="193040" cy="108585"/>
            <a:chOff x="2048351" y="2330672"/>
            <a:chExt cx="193040" cy="108585"/>
          </a:xfrm>
        </p:grpSpPr>
        <p:pic>
          <p:nvPicPr>
            <p:cNvPr id="26" name="object 26" descr="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2048351" y="2330672"/>
              <a:ext cx="90201" cy="108489"/>
            </a:xfrm>
            <a:prstGeom prst="rect">
              <a:avLst/>
            </a:prstGeom>
          </p:spPr>
        </p:pic>
        <p:sp>
          <p:nvSpPr>
            <p:cNvPr id="27" name="object 27" descr=""/>
            <p:cNvSpPr/>
            <p:nvPr/>
          </p:nvSpPr>
          <p:spPr>
            <a:xfrm>
              <a:off x="2158365" y="2331212"/>
              <a:ext cx="82550" cy="107950"/>
            </a:xfrm>
            <a:custGeom>
              <a:avLst/>
              <a:gdLst/>
              <a:ahLst/>
              <a:cxnLst/>
              <a:rect l="l" t="t" r="r" b="b"/>
              <a:pathLst>
                <a:path w="82550" h="107950">
                  <a:moveTo>
                    <a:pt x="82486" y="95250"/>
                  </a:moveTo>
                  <a:lnTo>
                    <a:pt x="15240" y="95250"/>
                  </a:lnTo>
                  <a:lnTo>
                    <a:pt x="15240" y="57150"/>
                  </a:lnTo>
                  <a:lnTo>
                    <a:pt x="74866" y="57150"/>
                  </a:lnTo>
                  <a:lnTo>
                    <a:pt x="74866" y="45720"/>
                  </a:lnTo>
                  <a:lnTo>
                    <a:pt x="15240" y="45720"/>
                  </a:lnTo>
                  <a:lnTo>
                    <a:pt x="15240" y="11430"/>
                  </a:lnTo>
                  <a:lnTo>
                    <a:pt x="79438" y="11430"/>
                  </a:lnTo>
                  <a:lnTo>
                    <a:pt x="79438" y="0"/>
                  </a:lnTo>
                  <a:lnTo>
                    <a:pt x="0" y="0"/>
                  </a:lnTo>
                  <a:lnTo>
                    <a:pt x="0" y="11430"/>
                  </a:lnTo>
                  <a:lnTo>
                    <a:pt x="0" y="45720"/>
                  </a:lnTo>
                  <a:lnTo>
                    <a:pt x="0" y="57150"/>
                  </a:lnTo>
                  <a:lnTo>
                    <a:pt x="0" y="95250"/>
                  </a:lnTo>
                  <a:lnTo>
                    <a:pt x="0" y="107950"/>
                  </a:lnTo>
                  <a:lnTo>
                    <a:pt x="82486" y="107950"/>
                  </a:lnTo>
                  <a:lnTo>
                    <a:pt x="82486" y="9525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28" name="object 28" descr=""/>
          <p:cNvGrpSpPr/>
          <p:nvPr/>
        </p:nvGrpSpPr>
        <p:grpSpPr>
          <a:xfrm>
            <a:off x="2347722" y="2327624"/>
            <a:ext cx="626745" cy="113664"/>
            <a:chOff x="2347722" y="2327624"/>
            <a:chExt cx="626745" cy="113664"/>
          </a:xfrm>
        </p:grpSpPr>
        <p:pic>
          <p:nvPicPr>
            <p:cNvPr id="29" name="object 29" descr="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2347722" y="2330672"/>
              <a:ext cx="203168" cy="108489"/>
            </a:xfrm>
            <a:prstGeom prst="rect">
              <a:avLst/>
            </a:prstGeom>
          </p:spPr>
        </p:pic>
        <p:pic>
          <p:nvPicPr>
            <p:cNvPr id="30" name="object 30" descr="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2570797" y="2330672"/>
              <a:ext cx="103822" cy="108489"/>
            </a:xfrm>
            <a:prstGeom prst="rect">
              <a:avLst/>
            </a:prstGeom>
          </p:spPr>
        </p:pic>
        <p:sp>
          <p:nvSpPr>
            <p:cNvPr id="31" name="object 31" descr=""/>
            <p:cNvSpPr/>
            <p:nvPr/>
          </p:nvSpPr>
          <p:spPr>
            <a:xfrm>
              <a:off x="2699003" y="2328671"/>
              <a:ext cx="15240" cy="111760"/>
            </a:xfrm>
            <a:custGeom>
              <a:avLst/>
              <a:gdLst/>
              <a:ahLst/>
              <a:cxnLst/>
              <a:rect l="l" t="t" r="r" b="b"/>
              <a:pathLst>
                <a:path w="15239" h="111760">
                  <a:moveTo>
                    <a:pt x="15240" y="111252"/>
                  </a:moveTo>
                  <a:lnTo>
                    <a:pt x="0" y="111252"/>
                  </a:lnTo>
                  <a:lnTo>
                    <a:pt x="0" y="0"/>
                  </a:lnTo>
                  <a:lnTo>
                    <a:pt x="15240" y="0"/>
                  </a:lnTo>
                  <a:lnTo>
                    <a:pt x="15240" y="11125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32" name="object 32" descr="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2740247" y="2330672"/>
              <a:ext cx="85534" cy="108489"/>
            </a:xfrm>
            <a:prstGeom prst="rect">
              <a:avLst/>
            </a:prstGeom>
          </p:spPr>
        </p:pic>
        <p:sp>
          <p:nvSpPr>
            <p:cNvPr id="33" name="object 33" descr=""/>
            <p:cNvSpPr/>
            <p:nvPr/>
          </p:nvSpPr>
          <p:spPr>
            <a:xfrm>
              <a:off x="2851391" y="2327630"/>
              <a:ext cx="123189" cy="113664"/>
            </a:xfrm>
            <a:custGeom>
              <a:avLst/>
              <a:gdLst/>
              <a:ahLst/>
              <a:cxnLst/>
              <a:rect l="l" t="t" r="r" b="b"/>
              <a:pathLst>
                <a:path w="123189" h="113664">
                  <a:moveTo>
                    <a:pt x="15240" y="1041"/>
                  </a:moveTo>
                  <a:lnTo>
                    <a:pt x="0" y="1041"/>
                  </a:lnTo>
                  <a:lnTo>
                    <a:pt x="0" y="112293"/>
                  </a:lnTo>
                  <a:lnTo>
                    <a:pt x="15240" y="112293"/>
                  </a:lnTo>
                  <a:lnTo>
                    <a:pt x="15240" y="1041"/>
                  </a:lnTo>
                  <a:close/>
                </a:path>
                <a:path w="123189" h="113664">
                  <a:moveTo>
                    <a:pt x="122593" y="74866"/>
                  </a:moveTo>
                  <a:lnTo>
                    <a:pt x="92024" y="50482"/>
                  </a:lnTo>
                  <a:lnTo>
                    <a:pt x="79832" y="47332"/>
                  </a:lnTo>
                  <a:lnTo>
                    <a:pt x="53822" y="33616"/>
                  </a:lnTo>
                  <a:lnTo>
                    <a:pt x="53822" y="25996"/>
                  </a:lnTo>
                  <a:lnTo>
                    <a:pt x="56870" y="21424"/>
                  </a:lnTo>
                  <a:lnTo>
                    <a:pt x="59918" y="18376"/>
                  </a:lnTo>
                  <a:lnTo>
                    <a:pt x="64592" y="15328"/>
                  </a:lnTo>
                  <a:lnTo>
                    <a:pt x="70688" y="13804"/>
                  </a:lnTo>
                  <a:lnTo>
                    <a:pt x="87452" y="13804"/>
                  </a:lnTo>
                  <a:lnTo>
                    <a:pt x="93548" y="15328"/>
                  </a:lnTo>
                  <a:lnTo>
                    <a:pt x="98120" y="18376"/>
                  </a:lnTo>
                  <a:lnTo>
                    <a:pt x="102692" y="22948"/>
                  </a:lnTo>
                  <a:lnTo>
                    <a:pt x="105829" y="27520"/>
                  </a:lnTo>
                  <a:lnTo>
                    <a:pt x="105829" y="33616"/>
                  </a:lnTo>
                  <a:lnTo>
                    <a:pt x="119545" y="33616"/>
                  </a:lnTo>
                  <a:lnTo>
                    <a:pt x="119545" y="27520"/>
                  </a:lnTo>
                  <a:lnTo>
                    <a:pt x="118021" y="21424"/>
                  </a:lnTo>
                  <a:lnTo>
                    <a:pt x="114973" y="16852"/>
                  </a:lnTo>
                  <a:lnTo>
                    <a:pt x="111925" y="10756"/>
                  </a:lnTo>
                  <a:lnTo>
                    <a:pt x="93548" y="1524"/>
                  </a:lnTo>
                  <a:lnTo>
                    <a:pt x="87452" y="0"/>
                  </a:lnTo>
                  <a:lnTo>
                    <a:pt x="72212" y="0"/>
                  </a:lnTo>
                  <a:lnTo>
                    <a:pt x="64592" y="1524"/>
                  </a:lnTo>
                  <a:lnTo>
                    <a:pt x="58394" y="4572"/>
                  </a:lnTo>
                  <a:lnTo>
                    <a:pt x="52298" y="6184"/>
                  </a:lnTo>
                  <a:lnTo>
                    <a:pt x="47726" y="10756"/>
                  </a:lnTo>
                  <a:lnTo>
                    <a:pt x="41630" y="19900"/>
                  </a:lnTo>
                  <a:lnTo>
                    <a:pt x="40106" y="25996"/>
                  </a:lnTo>
                  <a:lnTo>
                    <a:pt x="40106" y="35140"/>
                  </a:lnTo>
                  <a:lnTo>
                    <a:pt x="41630" y="39712"/>
                  </a:lnTo>
                  <a:lnTo>
                    <a:pt x="44678" y="44284"/>
                  </a:lnTo>
                  <a:lnTo>
                    <a:pt x="46202" y="48856"/>
                  </a:lnTo>
                  <a:lnTo>
                    <a:pt x="55346" y="55054"/>
                  </a:lnTo>
                  <a:lnTo>
                    <a:pt x="59918" y="56578"/>
                  </a:lnTo>
                  <a:lnTo>
                    <a:pt x="67640" y="59626"/>
                  </a:lnTo>
                  <a:lnTo>
                    <a:pt x="76784" y="61150"/>
                  </a:lnTo>
                  <a:lnTo>
                    <a:pt x="87452" y="64198"/>
                  </a:lnTo>
                  <a:lnTo>
                    <a:pt x="93548" y="65722"/>
                  </a:lnTo>
                  <a:lnTo>
                    <a:pt x="96596" y="67246"/>
                  </a:lnTo>
                  <a:lnTo>
                    <a:pt x="101168" y="68770"/>
                  </a:lnTo>
                  <a:lnTo>
                    <a:pt x="104216" y="70294"/>
                  </a:lnTo>
                  <a:lnTo>
                    <a:pt x="105829" y="73342"/>
                  </a:lnTo>
                  <a:lnTo>
                    <a:pt x="108877" y="76390"/>
                  </a:lnTo>
                  <a:lnTo>
                    <a:pt x="108877" y="88582"/>
                  </a:lnTo>
                  <a:lnTo>
                    <a:pt x="105829" y="91630"/>
                  </a:lnTo>
                  <a:lnTo>
                    <a:pt x="104216" y="94767"/>
                  </a:lnTo>
                  <a:lnTo>
                    <a:pt x="101168" y="96291"/>
                  </a:lnTo>
                  <a:lnTo>
                    <a:pt x="87452" y="100863"/>
                  </a:lnTo>
                  <a:lnTo>
                    <a:pt x="75260" y="100863"/>
                  </a:lnTo>
                  <a:lnTo>
                    <a:pt x="49250" y="74866"/>
                  </a:lnTo>
                  <a:lnTo>
                    <a:pt x="37058" y="76390"/>
                  </a:lnTo>
                  <a:lnTo>
                    <a:pt x="37058" y="84010"/>
                  </a:lnTo>
                  <a:lnTo>
                    <a:pt x="38582" y="90106"/>
                  </a:lnTo>
                  <a:lnTo>
                    <a:pt x="73736" y="113055"/>
                  </a:lnTo>
                  <a:lnTo>
                    <a:pt x="90500" y="113055"/>
                  </a:lnTo>
                  <a:lnTo>
                    <a:pt x="122593" y="87058"/>
                  </a:lnTo>
                  <a:lnTo>
                    <a:pt x="122593" y="7486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34" name="object 34" descr="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3768185" y="2330672"/>
            <a:ext cx="157352" cy="110013"/>
          </a:xfrm>
          <a:prstGeom prst="rect">
            <a:avLst/>
          </a:prstGeom>
        </p:spPr>
      </p:pic>
      <p:pic>
        <p:nvPicPr>
          <p:cNvPr id="35" name="object 35" descr=""/>
          <p:cNvPicPr/>
          <p:nvPr/>
        </p:nvPicPr>
        <p:blipFill>
          <a:blip r:embed="rId22" cstate="print"/>
          <a:stretch>
            <a:fillRect/>
          </a:stretch>
        </p:blipFill>
        <p:spPr>
          <a:xfrm>
            <a:off x="5544502" y="2330672"/>
            <a:ext cx="158877" cy="110013"/>
          </a:xfrm>
          <a:prstGeom prst="rect">
            <a:avLst/>
          </a:prstGeom>
        </p:spPr>
      </p:pic>
      <p:pic>
        <p:nvPicPr>
          <p:cNvPr id="36" name="object 36" descr=""/>
          <p:cNvPicPr/>
          <p:nvPr/>
        </p:nvPicPr>
        <p:blipFill>
          <a:blip r:embed="rId23" cstate="print"/>
          <a:stretch>
            <a:fillRect/>
          </a:stretch>
        </p:blipFill>
        <p:spPr>
          <a:xfrm>
            <a:off x="6729886" y="2358199"/>
            <a:ext cx="195359" cy="82486"/>
          </a:xfrm>
          <a:prstGeom prst="rect">
            <a:avLst/>
          </a:prstGeom>
        </p:spPr>
      </p:pic>
      <p:pic>
        <p:nvPicPr>
          <p:cNvPr id="37" name="object 37" descr=""/>
          <p:cNvPicPr/>
          <p:nvPr/>
        </p:nvPicPr>
        <p:blipFill>
          <a:blip r:embed="rId24" cstate="print"/>
          <a:stretch>
            <a:fillRect/>
          </a:stretch>
        </p:blipFill>
        <p:spPr>
          <a:xfrm>
            <a:off x="728757" y="2306288"/>
            <a:ext cx="3051714" cy="516159"/>
          </a:xfrm>
          <a:prstGeom prst="rect">
            <a:avLst/>
          </a:prstGeom>
        </p:spPr>
      </p:pic>
      <p:grpSp>
        <p:nvGrpSpPr>
          <p:cNvPr id="38" name="object 38" descr=""/>
          <p:cNvGrpSpPr/>
          <p:nvPr/>
        </p:nvGrpSpPr>
        <p:grpSpPr>
          <a:xfrm>
            <a:off x="3846099" y="2327624"/>
            <a:ext cx="2827655" cy="308610"/>
            <a:chOff x="3846099" y="2327624"/>
            <a:chExt cx="2827655" cy="308610"/>
          </a:xfrm>
        </p:grpSpPr>
        <p:pic>
          <p:nvPicPr>
            <p:cNvPr id="39" name="object 39" descr="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4044696" y="2327624"/>
              <a:ext cx="2628614" cy="308514"/>
            </a:xfrm>
            <a:prstGeom prst="rect">
              <a:avLst/>
            </a:prstGeom>
          </p:spPr>
        </p:pic>
        <p:pic>
          <p:nvPicPr>
            <p:cNvPr id="40" name="object 40" descr="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3846099" y="2504440"/>
              <a:ext cx="183260" cy="111887"/>
            </a:xfrm>
            <a:prstGeom prst="rect">
              <a:avLst/>
            </a:prstGeom>
          </p:spPr>
        </p:pic>
      </p:grpSp>
      <p:pic>
        <p:nvPicPr>
          <p:cNvPr id="41" name="object 41" descr=""/>
          <p:cNvPicPr/>
          <p:nvPr/>
        </p:nvPicPr>
        <p:blipFill>
          <a:blip r:embed="rId27" cstate="print"/>
          <a:stretch>
            <a:fillRect/>
          </a:stretch>
        </p:blipFill>
        <p:spPr>
          <a:xfrm>
            <a:off x="6740461" y="2504439"/>
            <a:ext cx="181737" cy="111887"/>
          </a:xfrm>
          <a:prstGeom prst="rect">
            <a:avLst/>
          </a:prstGeom>
        </p:spPr>
      </p:pic>
      <p:sp>
        <p:nvSpPr>
          <p:cNvPr id="42" name="object 42" descr=""/>
          <p:cNvSpPr/>
          <p:nvPr/>
        </p:nvSpPr>
        <p:spPr>
          <a:xfrm>
            <a:off x="6170765" y="3381476"/>
            <a:ext cx="753110" cy="113664"/>
          </a:xfrm>
          <a:custGeom>
            <a:avLst/>
            <a:gdLst/>
            <a:ahLst/>
            <a:cxnLst/>
            <a:rect l="l" t="t" r="r" b="b"/>
            <a:pathLst>
              <a:path w="753109" h="113664">
                <a:moveTo>
                  <a:pt x="97726" y="110007"/>
                </a:moveTo>
                <a:lnTo>
                  <a:pt x="84010" y="90106"/>
                </a:lnTo>
                <a:lnTo>
                  <a:pt x="79438" y="80962"/>
                </a:lnTo>
                <a:lnTo>
                  <a:pt x="74866" y="74866"/>
                </a:lnTo>
                <a:lnTo>
                  <a:pt x="68770" y="68770"/>
                </a:lnTo>
                <a:lnTo>
                  <a:pt x="64096" y="65722"/>
                </a:lnTo>
                <a:lnTo>
                  <a:pt x="59524" y="62572"/>
                </a:lnTo>
                <a:lnTo>
                  <a:pt x="70294" y="61048"/>
                </a:lnTo>
                <a:lnTo>
                  <a:pt x="76390" y="58000"/>
                </a:lnTo>
                <a:lnTo>
                  <a:pt x="80962" y="51904"/>
                </a:lnTo>
                <a:lnTo>
                  <a:pt x="87058" y="47332"/>
                </a:lnTo>
                <a:lnTo>
                  <a:pt x="88582" y="39712"/>
                </a:lnTo>
                <a:lnTo>
                  <a:pt x="88582" y="25996"/>
                </a:lnTo>
                <a:lnTo>
                  <a:pt x="87058" y="19900"/>
                </a:lnTo>
                <a:lnTo>
                  <a:pt x="84010" y="15240"/>
                </a:lnTo>
                <a:lnTo>
                  <a:pt x="80962" y="9144"/>
                </a:lnTo>
                <a:lnTo>
                  <a:pt x="76390" y="6096"/>
                </a:lnTo>
                <a:lnTo>
                  <a:pt x="71818" y="4572"/>
                </a:lnTo>
                <a:lnTo>
                  <a:pt x="66852" y="3454"/>
                </a:lnTo>
                <a:lnTo>
                  <a:pt x="65620" y="3251"/>
                </a:lnTo>
                <a:lnTo>
                  <a:pt x="65620" y="27520"/>
                </a:lnTo>
                <a:lnTo>
                  <a:pt x="65620" y="39712"/>
                </a:lnTo>
                <a:lnTo>
                  <a:pt x="64096" y="41236"/>
                </a:lnTo>
                <a:lnTo>
                  <a:pt x="62572" y="44284"/>
                </a:lnTo>
                <a:lnTo>
                  <a:pt x="59524" y="45808"/>
                </a:lnTo>
                <a:lnTo>
                  <a:pt x="58000" y="45808"/>
                </a:lnTo>
                <a:lnTo>
                  <a:pt x="54952" y="47332"/>
                </a:lnTo>
                <a:lnTo>
                  <a:pt x="21336" y="47332"/>
                </a:lnTo>
                <a:lnTo>
                  <a:pt x="21336" y="19900"/>
                </a:lnTo>
                <a:lnTo>
                  <a:pt x="54952" y="19900"/>
                </a:lnTo>
                <a:lnTo>
                  <a:pt x="61048" y="22948"/>
                </a:lnTo>
                <a:lnTo>
                  <a:pt x="65620" y="27520"/>
                </a:lnTo>
                <a:lnTo>
                  <a:pt x="65620" y="3251"/>
                </a:lnTo>
                <a:lnTo>
                  <a:pt x="61061" y="2476"/>
                </a:lnTo>
                <a:lnTo>
                  <a:pt x="54152" y="1790"/>
                </a:lnTo>
                <a:lnTo>
                  <a:pt x="45808" y="1524"/>
                </a:lnTo>
                <a:lnTo>
                  <a:pt x="0" y="1524"/>
                </a:lnTo>
                <a:lnTo>
                  <a:pt x="0" y="110007"/>
                </a:lnTo>
                <a:lnTo>
                  <a:pt x="21336" y="110007"/>
                </a:lnTo>
                <a:lnTo>
                  <a:pt x="21336" y="65722"/>
                </a:lnTo>
                <a:lnTo>
                  <a:pt x="36664" y="65722"/>
                </a:lnTo>
                <a:lnTo>
                  <a:pt x="39712" y="67246"/>
                </a:lnTo>
                <a:lnTo>
                  <a:pt x="41236" y="68770"/>
                </a:lnTo>
                <a:lnTo>
                  <a:pt x="44284" y="70294"/>
                </a:lnTo>
                <a:lnTo>
                  <a:pt x="45808" y="73342"/>
                </a:lnTo>
                <a:lnTo>
                  <a:pt x="54952" y="87058"/>
                </a:lnTo>
                <a:lnTo>
                  <a:pt x="71818" y="110007"/>
                </a:lnTo>
                <a:lnTo>
                  <a:pt x="97726" y="110007"/>
                </a:lnTo>
                <a:close/>
              </a:path>
              <a:path w="753109" h="113664">
                <a:moveTo>
                  <a:pt x="192405" y="92227"/>
                </a:moveTo>
                <a:lnTo>
                  <a:pt x="131356" y="92227"/>
                </a:lnTo>
                <a:lnTo>
                  <a:pt x="131356" y="63017"/>
                </a:lnTo>
                <a:lnTo>
                  <a:pt x="186309" y="63017"/>
                </a:lnTo>
                <a:lnTo>
                  <a:pt x="186309" y="43967"/>
                </a:lnTo>
                <a:lnTo>
                  <a:pt x="131356" y="43967"/>
                </a:lnTo>
                <a:lnTo>
                  <a:pt x="131356" y="19837"/>
                </a:lnTo>
                <a:lnTo>
                  <a:pt x="190881" y="19837"/>
                </a:lnTo>
                <a:lnTo>
                  <a:pt x="190881" y="2057"/>
                </a:lnTo>
                <a:lnTo>
                  <a:pt x="109918" y="2057"/>
                </a:lnTo>
                <a:lnTo>
                  <a:pt x="109918" y="19837"/>
                </a:lnTo>
                <a:lnTo>
                  <a:pt x="109918" y="43967"/>
                </a:lnTo>
                <a:lnTo>
                  <a:pt x="109918" y="63017"/>
                </a:lnTo>
                <a:lnTo>
                  <a:pt x="109918" y="92227"/>
                </a:lnTo>
                <a:lnTo>
                  <a:pt x="109918" y="110007"/>
                </a:lnTo>
                <a:lnTo>
                  <a:pt x="192405" y="110007"/>
                </a:lnTo>
                <a:lnTo>
                  <a:pt x="192405" y="92227"/>
                </a:lnTo>
                <a:close/>
              </a:path>
              <a:path w="753109" h="113664">
                <a:moveTo>
                  <a:pt x="294805" y="71818"/>
                </a:moveTo>
                <a:lnTo>
                  <a:pt x="242887" y="39712"/>
                </a:lnTo>
                <a:lnTo>
                  <a:pt x="236702" y="38188"/>
                </a:lnTo>
                <a:lnTo>
                  <a:pt x="232130" y="33616"/>
                </a:lnTo>
                <a:lnTo>
                  <a:pt x="230606" y="30568"/>
                </a:lnTo>
                <a:lnTo>
                  <a:pt x="230606" y="25996"/>
                </a:lnTo>
                <a:lnTo>
                  <a:pt x="232130" y="22948"/>
                </a:lnTo>
                <a:lnTo>
                  <a:pt x="233654" y="21424"/>
                </a:lnTo>
                <a:lnTo>
                  <a:pt x="242887" y="18288"/>
                </a:lnTo>
                <a:lnTo>
                  <a:pt x="255079" y="18288"/>
                </a:lnTo>
                <a:lnTo>
                  <a:pt x="259651" y="19900"/>
                </a:lnTo>
                <a:lnTo>
                  <a:pt x="262699" y="21424"/>
                </a:lnTo>
                <a:lnTo>
                  <a:pt x="268795" y="27520"/>
                </a:lnTo>
                <a:lnTo>
                  <a:pt x="268795" y="33616"/>
                </a:lnTo>
                <a:lnTo>
                  <a:pt x="291757" y="32092"/>
                </a:lnTo>
                <a:lnTo>
                  <a:pt x="267271" y="2286"/>
                </a:lnTo>
                <a:lnTo>
                  <a:pt x="248983" y="0"/>
                </a:lnTo>
                <a:lnTo>
                  <a:pt x="241363" y="0"/>
                </a:lnTo>
                <a:lnTo>
                  <a:pt x="213842" y="15240"/>
                </a:lnTo>
                <a:lnTo>
                  <a:pt x="210794" y="19900"/>
                </a:lnTo>
                <a:lnTo>
                  <a:pt x="209270" y="24472"/>
                </a:lnTo>
                <a:lnTo>
                  <a:pt x="209270" y="38188"/>
                </a:lnTo>
                <a:lnTo>
                  <a:pt x="244411" y="62572"/>
                </a:lnTo>
                <a:lnTo>
                  <a:pt x="253555" y="65722"/>
                </a:lnTo>
                <a:lnTo>
                  <a:pt x="259651" y="67246"/>
                </a:lnTo>
                <a:lnTo>
                  <a:pt x="262699" y="67246"/>
                </a:lnTo>
                <a:lnTo>
                  <a:pt x="268795" y="70294"/>
                </a:lnTo>
                <a:lnTo>
                  <a:pt x="270319" y="71818"/>
                </a:lnTo>
                <a:lnTo>
                  <a:pt x="271843" y="74866"/>
                </a:lnTo>
                <a:lnTo>
                  <a:pt x="271843" y="82486"/>
                </a:lnTo>
                <a:lnTo>
                  <a:pt x="270319" y="87058"/>
                </a:lnTo>
                <a:lnTo>
                  <a:pt x="267271" y="90106"/>
                </a:lnTo>
                <a:lnTo>
                  <a:pt x="262699" y="93154"/>
                </a:lnTo>
                <a:lnTo>
                  <a:pt x="258127" y="94678"/>
                </a:lnTo>
                <a:lnTo>
                  <a:pt x="244411" y="94678"/>
                </a:lnTo>
                <a:lnTo>
                  <a:pt x="238226" y="91630"/>
                </a:lnTo>
                <a:lnTo>
                  <a:pt x="235178" y="88582"/>
                </a:lnTo>
                <a:lnTo>
                  <a:pt x="230606" y="85534"/>
                </a:lnTo>
                <a:lnTo>
                  <a:pt x="229082" y="80962"/>
                </a:lnTo>
                <a:lnTo>
                  <a:pt x="227558" y="73342"/>
                </a:lnTo>
                <a:lnTo>
                  <a:pt x="206222" y="74866"/>
                </a:lnTo>
                <a:lnTo>
                  <a:pt x="232130" y="110578"/>
                </a:lnTo>
                <a:lnTo>
                  <a:pt x="250507" y="113055"/>
                </a:lnTo>
                <a:lnTo>
                  <a:pt x="259651" y="113055"/>
                </a:lnTo>
                <a:lnTo>
                  <a:pt x="268795" y="111531"/>
                </a:lnTo>
                <a:lnTo>
                  <a:pt x="280987" y="105346"/>
                </a:lnTo>
                <a:lnTo>
                  <a:pt x="285661" y="102298"/>
                </a:lnTo>
                <a:lnTo>
                  <a:pt x="288709" y="96202"/>
                </a:lnTo>
                <a:lnTo>
                  <a:pt x="293281" y="91630"/>
                </a:lnTo>
                <a:lnTo>
                  <a:pt x="294805" y="85534"/>
                </a:lnTo>
                <a:lnTo>
                  <a:pt x="294805" y="71818"/>
                </a:lnTo>
                <a:close/>
              </a:path>
              <a:path w="753109" h="113664">
                <a:moveTo>
                  <a:pt x="415480" y="56476"/>
                </a:moveTo>
                <a:lnTo>
                  <a:pt x="402602" y="18288"/>
                </a:lnTo>
                <a:lnTo>
                  <a:pt x="392518" y="8394"/>
                </a:lnTo>
                <a:lnTo>
                  <a:pt x="392518" y="54952"/>
                </a:lnTo>
                <a:lnTo>
                  <a:pt x="392430" y="56476"/>
                </a:lnTo>
                <a:lnTo>
                  <a:pt x="371182" y="93154"/>
                </a:lnTo>
                <a:lnTo>
                  <a:pt x="352806" y="93154"/>
                </a:lnTo>
                <a:lnTo>
                  <a:pt x="345186" y="90106"/>
                </a:lnTo>
                <a:lnTo>
                  <a:pt x="340614" y="84010"/>
                </a:lnTo>
                <a:lnTo>
                  <a:pt x="336600" y="78841"/>
                </a:lnTo>
                <a:lnTo>
                  <a:pt x="333756" y="72567"/>
                </a:lnTo>
                <a:lnTo>
                  <a:pt x="333717" y="72377"/>
                </a:lnTo>
                <a:lnTo>
                  <a:pt x="332041" y="65112"/>
                </a:lnTo>
                <a:lnTo>
                  <a:pt x="332003" y="64465"/>
                </a:lnTo>
                <a:lnTo>
                  <a:pt x="331470" y="56476"/>
                </a:lnTo>
                <a:lnTo>
                  <a:pt x="331558" y="54952"/>
                </a:lnTo>
                <a:lnTo>
                  <a:pt x="332041" y="47028"/>
                </a:lnTo>
                <a:lnTo>
                  <a:pt x="333756" y="39141"/>
                </a:lnTo>
                <a:lnTo>
                  <a:pt x="333844" y="38950"/>
                </a:lnTo>
                <a:lnTo>
                  <a:pt x="336626" y="32664"/>
                </a:lnTo>
                <a:lnTo>
                  <a:pt x="340614" y="27520"/>
                </a:lnTo>
                <a:lnTo>
                  <a:pt x="345186" y="21424"/>
                </a:lnTo>
                <a:lnTo>
                  <a:pt x="352806" y="18288"/>
                </a:lnTo>
                <a:lnTo>
                  <a:pt x="371182" y="18288"/>
                </a:lnTo>
                <a:lnTo>
                  <a:pt x="378802" y="21424"/>
                </a:lnTo>
                <a:lnTo>
                  <a:pt x="383374" y="27520"/>
                </a:lnTo>
                <a:lnTo>
                  <a:pt x="387375" y="32664"/>
                </a:lnTo>
                <a:lnTo>
                  <a:pt x="392112" y="48768"/>
                </a:lnTo>
                <a:lnTo>
                  <a:pt x="392518" y="54952"/>
                </a:lnTo>
                <a:lnTo>
                  <a:pt x="392518" y="8394"/>
                </a:lnTo>
                <a:lnTo>
                  <a:pt x="383374" y="3619"/>
                </a:lnTo>
                <a:lnTo>
                  <a:pt x="373100" y="876"/>
                </a:lnTo>
                <a:lnTo>
                  <a:pt x="361950" y="0"/>
                </a:lnTo>
                <a:lnTo>
                  <a:pt x="352806" y="0"/>
                </a:lnTo>
                <a:lnTo>
                  <a:pt x="345186" y="1524"/>
                </a:lnTo>
                <a:lnTo>
                  <a:pt x="337566" y="4572"/>
                </a:lnTo>
                <a:lnTo>
                  <a:pt x="332994" y="6096"/>
                </a:lnTo>
                <a:lnTo>
                  <a:pt x="314604" y="29044"/>
                </a:lnTo>
                <a:lnTo>
                  <a:pt x="311734" y="35052"/>
                </a:lnTo>
                <a:lnTo>
                  <a:pt x="309841" y="41617"/>
                </a:lnTo>
                <a:lnTo>
                  <a:pt x="308825" y="48768"/>
                </a:lnTo>
                <a:lnTo>
                  <a:pt x="308508" y="56476"/>
                </a:lnTo>
                <a:lnTo>
                  <a:pt x="309397" y="69176"/>
                </a:lnTo>
                <a:lnTo>
                  <a:pt x="331266" y="103974"/>
                </a:lnTo>
                <a:lnTo>
                  <a:pt x="361950" y="113055"/>
                </a:lnTo>
                <a:lnTo>
                  <a:pt x="373748" y="111950"/>
                </a:lnTo>
                <a:lnTo>
                  <a:pt x="383946" y="108826"/>
                </a:lnTo>
                <a:lnTo>
                  <a:pt x="392696" y="103974"/>
                </a:lnTo>
                <a:lnTo>
                  <a:pt x="400138" y="97726"/>
                </a:lnTo>
                <a:lnTo>
                  <a:pt x="403821" y="93154"/>
                </a:lnTo>
                <a:lnTo>
                  <a:pt x="407047" y="89154"/>
                </a:lnTo>
                <a:lnTo>
                  <a:pt x="411810" y="79425"/>
                </a:lnTo>
                <a:lnTo>
                  <a:pt x="414578" y="68541"/>
                </a:lnTo>
                <a:lnTo>
                  <a:pt x="415480" y="56476"/>
                </a:lnTo>
                <a:close/>
              </a:path>
              <a:path w="753109" h="113664">
                <a:moveTo>
                  <a:pt x="510159" y="91973"/>
                </a:moveTo>
                <a:lnTo>
                  <a:pt x="455104" y="91973"/>
                </a:lnTo>
                <a:lnTo>
                  <a:pt x="455104" y="3073"/>
                </a:lnTo>
                <a:lnTo>
                  <a:pt x="432244" y="3073"/>
                </a:lnTo>
                <a:lnTo>
                  <a:pt x="432244" y="91973"/>
                </a:lnTo>
                <a:lnTo>
                  <a:pt x="432244" y="109753"/>
                </a:lnTo>
                <a:lnTo>
                  <a:pt x="510159" y="109753"/>
                </a:lnTo>
                <a:lnTo>
                  <a:pt x="510159" y="91973"/>
                </a:lnTo>
                <a:close/>
              </a:path>
              <a:path w="753109" h="113664">
                <a:moveTo>
                  <a:pt x="615505" y="1524"/>
                </a:moveTo>
                <a:lnTo>
                  <a:pt x="592645" y="1524"/>
                </a:lnTo>
                <a:lnTo>
                  <a:pt x="565124" y="82486"/>
                </a:lnTo>
                <a:lnTo>
                  <a:pt x="537591" y="1524"/>
                </a:lnTo>
                <a:lnTo>
                  <a:pt x="514731" y="1524"/>
                </a:lnTo>
                <a:lnTo>
                  <a:pt x="552932" y="110007"/>
                </a:lnTo>
                <a:lnTo>
                  <a:pt x="577316" y="110007"/>
                </a:lnTo>
                <a:lnTo>
                  <a:pt x="615505" y="1524"/>
                </a:lnTo>
                <a:close/>
              </a:path>
              <a:path w="753109" h="113664">
                <a:moveTo>
                  <a:pt x="710184" y="92227"/>
                </a:moveTo>
                <a:lnTo>
                  <a:pt x="649135" y="92227"/>
                </a:lnTo>
                <a:lnTo>
                  <a:pt x="649135" y="63017"/>
                </a:lnTo>
                <a:lnTo>
                  <a:pt x="704088" y="63017"/>
                </a:lnTo>
                <a:lnTo>
                  <a:pt x="704088" y="43967"/>
                </a:lnTo>
                <a:lnTo>
                  <a:pt x="649135" y="43967"/>
                </a:lnTo>
                <a:lnTo>
                  <a:pt x="649135" y="19837"/>
                </a:lnTo>
                <a:lnTo>
                  <a:pt x="708660" y="19837"/>
                </a:lnTo>
                <a:lnTo>
                  <a:pt x="708660" y="2057"/>
                </a:lnTo>
                <a:lnTo>
                  <a:pt x="627697" y="2057"/>
                </a:lnTo>
                <a:lnTo>
                  <a:pt x="627697" y="19837"/>
                </a:lnTo>
                <a:lnTo>
                  <a:pt x="627697" y="43967"/>
                </a:lnTo>
                <a:lnTo>
                  <a:pt x="627697" y="63017"/>
                </a:lnTo>
                <a:lnTo>
                  <a:pt x="627697" y="92227"/>
                </a:lnTo>
                <a:lnTo>
                  <a:pt x="627697" y="110007"/>
                </a:lnTo>
                <a:lnTo>
                  <a:pt x="710184" y="110007"/>
                </a:lnTo>
                <a:lnTo>
                  <a:pt x="710184" y="92227"/>
                </a:lnTo>
                <a:close/>
              </a:path>
              <a:path w="753109" h="113664">
                <a:moveTo>
                  <a:pt x="752944" y="90106"/>
                </a:moveTo>
                <a:lnTo>
                  <a:pt x="731608" y="90106"/>
                </a:lnTo>
                <a:lnTo>
                  <a:pt x="731608" y="110007"/>
                </a:lnTo>
                <a:lnTo>
                  <a:pt x="752944" y="110007"/>
                </a:lnTo>
                <a:lnTo>
                  <a:pt x="752944" y="90106"/>
                </a:lnTo>
                <a:close/>
              </a:path>
              <a:path w="753109" h="113664">
                <a:moveTo>
                  <a:pt x="752944" y="32092"/>
                </a:moveTo>
                <a:lnTo>
                  <a:pt x="731608" y="32092"/>
                </a:lnTo>
                <a:lnTo>
                  <a:pt x="731608" y="51904"/>
                </a:lnTo>
                <a:lnTo>
                  <a:pt x="752944" y="51904"/>
                </a:lnTo>
                <a:lnTo>
                  <a:pt x="752944" y="3209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3" name="object 43" descr=""/>
          <p:cNvSpPr/>
          <p:nvPr/>
        </p:nvSpPr>
        <p:spPr>
          <a:xfrm>
            <a:off x="3172485" y="4083469"/>
            <a:ext cx="84455" cy="110489"/>
          </a:xfrm>
          <a:custGeom>
            <a:avLst/>
            <a:gdLst/>
            <a:ahLst/>
            <a:cxnLst/>
            <a:rect l="l" t="t" r="r" b="b"/>
            <a:pathLst>
              <a:path w="84454" h="110489">
                <a:moveTo>
                  <a:pt x="84010" y="92710"/>
                </a:moveTo>
                <a:lnTo>
                  <a:pt x="22860" y="92710"/>
                </a:lnTo>
                <a:lnTo>
                  <a:pt x="22860" y="62230"/>
                </a:lnTo>
                <a:lnTo>
                  <a:pt x="77914" y="62230"/>
                </a:lnTo>
                <a:lnTo>
                  <a:pt x="77914" y="43180"/>
                </a:lnTo>
                <a:lnTo>
                  <a:pt x="22860" y="43180"/>
                </a:lnTo>
                <a:lnTo>
                  <a:pt x="22860" y="19050"/>
                </a:lnTo>
                <a:lnTo>
                  <a:pt x="80962" y="19050"/>
                </a:lnTo>
                <a:lnTo>
                  <a:pt x="80962" y="0"/>
                </a:lnTo>
                <a:lnTo>
                  <a:pt x="0" y="0"/>
                </a:lnTo>
                <a:lnTo>
                  <a:pt x="0" y="19050"/>
                </a:lnTo>
                <a:lnTo>
                  <a:pt x="0" y="43180"/>
                </a:lnTo>
                <a:lnTo>
                  <a:pt x="0" y="62230"/>
                </a:lnTo>
                <a:lnTo>
                  <a:pt x="0" y="92710"/>
                </a:lnTo>
                <a:lnTo>
                  <a:pt x="0" y="110490"/>
                </a:lnTo>
                <a:lnTo>
                  <a:pt x="84010" y="110490"/>
                </a:lnTo>
                <a:lnTo>
                  <a:pt x="84010" y="9271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4" name="object 44" descr=""/>
          <p:cNvSpPr/>
          <p:nvPr/>
        </p:nvSpPr>
        <p:spPr>
          <a:xfrm>
            <a:off x="3317646" y="4083469"/>
            <a:ext cx="88900" cy="110489"/>
          </a:xfrm>
          <a:custGeom>
            <a:avLst/>
            <a:gdLst/>
            <a:ahLst/>
            <a:cxnLst/>
            <a:rect l="l" t="t" r="r" b="b"/>
            <a:pathLst>
              <a:path w="88900" h="110489">
                <a:moveTo>
                  <a:pt x="88582" y="0"/>
                </a:moveTo>
                <a:lnTo>
                  <a:pt x="65620" y="0"/>
                </a:lnTo>
                <a:lnTo>
                  <a:pt x="65620" y="44450"/>
                </a:lnTo>
                <a:lnTo>
                  <a:pt x="22860" y="44450"/>
                </a:lnTo>
                <a:lnTo>
                  <a:pt x="22860" y="0"/>
                </a:lnTo>
                <a:lnTo>
                  <a:pt x="0" y="0"/>
                </a:lnTo>
                <a:lnTo>
                  <a:pt x="0" y="44450"/>
                </a:lnTo>
                <a:lnTo>
                  <a:pt x="0" y="63500"/>
                </a:lnTo>
                <a:lnTo>
                  <a:pt x="0" y="110490"/>
                </a:lnTo>
                <a:lnTo>
                  <a:pt x="22860" y="110490"/>
                </a:lnTo>
                <a:lnTo>
                  <a:pt x="22860" y="63500"/>
                </a:lnTo>
                <a:lnTo>
                  <a:pt x="65620" y="63500"/>
                </a:lnTo>
                <a:lnTo>
                  <a:pt x="65620" y="110490"/>
                </a:lnTo>
                <a:lnTo>
                  <a:pt x="88582" y="110490"/>
                </a:lnTo>
                <a:lnTo>
                  <a:pt x="88582" y="63500"/>
                </a:lnTo>
                <a:lnTo>
                  <a:pt x="88582" y="44450"/>
                </a:lnTo>
                <a:lnTo>
                  <a:pt x="8858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45" name="object 45" descr=""/>
          <p:cNvGrpSpPr/>
          <p:nvPr/>
        </p:nvGrpSpPr>
        <p:grpSpPr>
          <a:xfrm>
            <a:off x="722661" y="4082510"/>
            <a:ext cx="6213475" cy="837565"/>
            <a:chOff x="722661" y="4082510"/>
            <a:chExt cx="6213475" cy="837565"/>
          </a:xfrm>
        </p:grpSpPr>
        <p:pic>
          <p:nvPicPr>
            <p:cNvPr id="46" name="object 46" descr=""/>
            <p:cNvPicPr/>
            <p:nvPr/>
          </p:nvPicPr>
          <p:blipFill>
            <a:blip r:embed="rId28" cstate="print"/>
            <a:stretch>
              <a:fillRect/>
            </a:stretch>
          </p:blipFill>
          <p:spPr>
            <a:xfrm>
              <a:off x="6537960" y="4084034"/>
              <a:ext cx="396525" cy="111442"/>
            </a:xfrm>
            <a:prstGeom prst="rect">
              <a:avLst/>
            </a:prstGeom>
          </p:spPr>
        </p:pic>
        <p:pic>
          <p:nvPicPr>
            <p:cNvPr id="47" name="object 47" descr=""/>
            <p:cNvPicPr/>
            <p:nvPr/>
          </p:nvPicPr>
          <p:blipFill>
            <a:blip r:embed="rId29" cstate="print"/>
            <a:stretch>
              <a:fillRect/>
            </a:stretch>
          </p:blipFill>
          <p:spPr>
            <a:xfrm>
              <a:off x="722661" y="4082510"/>
              <a:ext cx="6213348" cy="836961"/>
            </a:xfrm>
            <a:prstGeom prst="rect">
              <a:avLst/>
            </a:prstGeom>
          </p:spPr>
        </p:pic>
        <p:sp>
          <p:nvSpPr>
            <p:cNvPr id="48" name="object 48" descr=""/>
            <p:cNvSpPr/>
            <p:nvPr/>
          </p:nvSpPr>
          <p:spPr>
            <a:xfrm>
              <a:off x="902868" y="4610963"/>
              <a:ext cx="13970" cy="108585"/>
            </a:xfrm>
            <a:custGeom>
              <a:avLst/>
              <a:gdLst/>
              <a:ahLst/>
              <a:cxnLst/>
              <a:rect l="l" t="t" r="r" b="b"/>
              <a:pathLst>
                <a:path w="13969" h="108585">
                  <a:moveTo>
                    <a:pt x="13716" y="30480"/>
                  </a:moveTo>
                  <a:lnTo>
                    <a:pt x="0" y="30480"/>
                  </a:lnTo>
                  <a:lnTo>
                    <a:pt x="0" y="108394"/>
                  </a:lnTo>
                  <a:lnTo>
                    <a:pt x="13716" y="108394"/>
                  </a:lnTo>
                  <a:lnTo>
                    <a:pt x="13716" y="30480"/>
                  </a:lnTo>
                  <a:close/>
                </a:path>
                <a:path w="13969" h="108585">
                  <a:moveTo>
                    <a:pt x="13716" y="0"/>
                  </a:moveTo>
                  <a:lnTo>
                    <a:pt x="0" y="0"/>
                  </a:lnTo>
                  <a:lnTo>
                    <a:pt x="0" y="15240"/>
                  </a:lnTo>
                  <a:lnTo>
                    <a:pt x="13716" y="15240"/>
                  </a:lnTo>
                  <a:lnTo>
                    <a:pt x="1371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49" name="object 49" descr=""/>
          <p:cNvPicPr/>
          <p:nvPr/>
        </p:nvPicPr>
        <p:blipFill>
          <a:blip r:embed="rId30" cstate="print"/>
          <a:stretch>
            <a:fillRect/>
          </a:stretch>
        </p:blipFill>
        <p:spPr>
          <a:xfrm>
            <a:off x="4315015" y="5487542"/>
            <a:ext cx="797242" cy="142113"/>
          </a:xfrm>
          <a:prstGeom prst="rect">
            <a:avLst/>
          </a:prstGeom>
        </p:spPr>
      </p:pic>
      <p:grpSp>
        <p:nvGrpSpPr>
          <p:cNvPr id="50" name="object 50" descr=""/>
          <p:cNvGrpSpPr/>
          <p:nvPr/>
        </p:nvGrpSpPr>
        <p:grpSpPr>
          <a:xfrm>
            <a:off x="5179504" y="5486018"/>
            <a:ext cx="1748789" cy="142240"/>
            <a:chOff x="5179504" y="5486018"/>
            <a:chExt cx="1748789" cy="142240"/>
          </a:xfrm>
        </p:grpSpPr>
        <p:pic>
          <p:nvPicPr>
            <p:cNvPr id="51" name="object 51" descr=""/>
            <p:cNvPicPr/>
            <p:nvPr/>
          </p:nvPicPr>
          <p:blipFill>
            <a:blip r:embed="rId31" cstate="print"/>
            <a:stretch>
              <a:fillRect/>
            </a:stretch>
          </p:blipFill>
          <p:spPr>
            <a:xfrm>
              <a:off x="5179504" y="5487542"/>
              <a:ext cx="164972" cy="111537"/>
            </a:xfrm>
            <a:prstGeom prst="rect">
              <a:avLst/>
            </a:prstGeom>
          </p:spPr>
        </p:pic>
        <p:sp>
          <p:nvSpPr>
            <p:cNvPr id="52" name="object 52" descr=""/>
            <p:cNvSpPr/>
            <p:nvPr/>
          </p:nvSpPr>
          <p:spPr>
            <a:xfrm>
              <a:off x="5365813" y="5487542"/>
              <a:ext cx="69215" cy="111760"/>
            </a:xfrm>
            <a:custGeom>
              <a:avLst/>
              <a:gdLst/>
              <a:ahLst/>
              <a:cxnLst/>
              <a:rect l="l" t="t" r="r" b="b"/>
              <a:pathLst>
                <a:path w="69214" h="111760">
                  <a:moveTo>
                    <a:pt x="12287" y="110013"/>
                  </a:moveTo>
                  <a:lnTo>
                    <a:pt x="0" y="110013"/>
                  </a:lnTo>
                  <a:lnTo>
                    <a:pt x="0" y="0"/>
                  </a:lnTo>
                  <a:lnTo>
                    <a:pt x="13811" y="0"/>
                  </a:lnTo>
                  <a:lnTo>
                    <a:pt x="13811" y="39719"/>
                  </a:lnTo>
                  <a:lnTo>
                    <a:pt x="27527" y="39719"/>
                  </a:lnTo>
                  <a:lnTo>
                    <a:pt x="22955" y="42767"/>
                  </a:lnTo>
                  <a:lnTo>
                    <a:pt x="18383" y="47339"/>
                  </a:lnTo>
                  <a:lnTo>
                    <a:pt x="13811" y="52006"/>
                  </a:lnTo>
                  <a:lnTo>
                    <a:pt x="12287" y="59626"/>
                  </a:lnTo>
                  <a:lnTo>
                    <a:pt x="12287" y="79438"/>
                  </a:lnTo>
                  <a:lnTo>
                    <a:pt x="13811" y="85534"/>
                  </a:lnTo>
                  <a:lnTo>
                    <a:pt x="15335" y="90106"/>
                  </a:lnTo>
                  <a:lnTo>
                    <a:pt x="19907" y="97821"/>
                  </a:lnTo>
                  <a:lnTo>
                    <a:pt x="22955" y="99345"/>
                  </a:lnTo>
                  <a:lnTo>
                    <a:pt x="12287" y="99345"/>
                  </a:lnTo>
                  <a:lnTo>
                    <a:pt x="12287" y="110013"/>
                  </a:lnTo>
                  <a:close/>
                </a:path>
                <a:path w="69214" h="111760">
                  <a:moveTo>
                    <a:pt x="58102" y="100869"/>
                  </a:moveTo>
                  <a:lnTo>
                    <a:pt x="39719" y="100869"/>
                  </a:lnTo>
                  <a:lnTo>
                    <a:pt x="44291" y="97821"/>
                  </a:lnTo>
                  <a:lnTo>
                    <a:pt x="48863" y="93249"/>
                  </a:lnTo>
                  <a:lnTo>
                    <a:pt x="51911" y="88582"/>
                  </a:lnTo>
                  <a:lnTo>
                    <a:pt x="55054" y="80962"/>
                  </a:lnTo>
                  <a:lnTo>
                    <a:pt x="55054" y="59626"/>
                  </a:lnTo>
                  <a:lnTo>
                    <a:pt x="51911" y="52006"/>
                  </a:lnTo>
                  <a:lnTo>
                    <a:pt x="48863" y="47339"/>
                  </a:lnTo>
                  <a:lnTo>
                    <a:pt x="44291" y="42767"/>
                  </a:lnTo>
                  <a:lnTo>
                    <a:pt x="39719" y="39719"/>
                  </a:lnTo>
                  <a:lnTo>
                    <a:pt x="13811" y="39719"/>
                  </a:lnTo>
                  <a:lnTo>
                    <a:pt x="18383" y="32099"/>
                  </a:lnTo>
                  <a:lnTo>
                    <a:pt x="26003" y="29051"/>
                  </a:lnTo>
                  <a:lnTo>
                    <a:pt x="39719" y="29051"/>
                  </a:lnTo>
                  <a:lnTo>
                    <a:pt x="65722" y="53530"/>
                  </a:lnTo>
                  <a:lnTo>
                    <a:pt x="68770" y="62674"/>
                  </a:lnTo>
                  <a:lnTo>
                    <a:pt x="68677" y="70294"/>
                  </a:lnTo>
                  <a:lnTo>
                    <a:pt x="68175" y="78500"/>
                  </a:lnTo>
                  <a:lnTo>
                    <a:pt x="66294" y="87106"/>
                  </a:lnTo>
                  <a:lnTo>
                    <a:pt x="62984" y="94568"/>
                  </a:lnTo>
                  <a:lnTo>
                    <a:pt x="58102" y="100869"/>
                  </a:lnTo>
                  <a:close/>
                </a:path>
                <a:path w="69214" h="111760">
                  <a:moveTo>
                    <a:pt x="33623" y="111537"/>
                  </a:moveTo>
                  <a:lnTo>
                    <a:pt x="24479" y="111537"/>
                  </a:lnTo>
                  <a:lnTo>
                    <a:pt x="18383" y="108489"/>
                  </a:lnTo>
                  <a:lnTo>
                    <a:pt x="12287" y="99345"/>
                  </a:lnTo>
                  <a:lnTo>
                    <a:pt x="22955" y="99345"/>
                  </a:lnTo>
                  <a:lnTo>
                    <a:pt x="26003" y="100869"/>
                  </a:lnTo>
                  <a:lnTo>
                    <a:pt x="58102" y="100869"/>
                  </a:lnTo>
                  <a:lnTo>
                    <a:pt x="53165" y="105751"/>
                  </a:lnTo>
                  <a:lnTo>
                    <a:pt x="47541" y="109061"/>
                  </a:lnTo>
                  <a:lnTo>
                    <a:pt x="41078" y="110942"/>
                  </a:lnTo>
                  <a:lnTo>
                    <a:pt x="33623" y="11153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53" name="object 53" descr=""/>
            <p:cNvPicPr/>
            <p:nvPr/>
          </p:nvPicPr>
          <p:blipFill>
            <a:blip r:embed="rId32" cstate="print"/>
            <a:stretch>
              <a:fillRect/>
            </a:stretch>
          </p:blipFill>
          <p:spPr>
            <a:xfrm>
              <a:off x="5449823" y="5486018"/>
              <a:ext cx="1441895" cy="142113"/>
            </a:xfrm>
            <a:prstGeom prst="rect">
              <a:avLst/>
            </a:prstGeom>
          </p:spPr>
        </p:pic>
        <p:sp>
          <p:nvSpPr>
            <p:cNvPr id="54" name="object 54" descr=""/>
            <p:cNvSpPr/>
            <p:nvPr/>
          </p:nvSpPr>
          <p:spPr>
            <a:xfrm>
              <a:off x="6912864" y="5582412"/>
              <a:ext cx="15240" cy="15240"/>
            </a:xfrm>
            <a:custGeom>
              <a:avLst/>
              <a:gdLst/>
              <a:ahLst/>
              <a:cxnLst/>
              <a:rect l="l" t="t" r="r" b="b"/>
              <a:pathLst>
                <a:path w="15240" h="15239">
                  <a:moveTo>
                    <a:pt x="15239" y="15239"/>
                  </a:moveTo>
                  <a:lnTo>
                    <a:pt x="0" y="15239"/>
                  </a:lnTo>
                  <a:lnTo>
                    <a:pt x="0" y="0"/>
                  </a:lnTo>
                  <a:lnTo>
                    <a:pt x="15239" y="0"/>
                  </a:lnTo>
                  <a:lnTo>
                    <a:pt x="15239" y="15239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55" name="object 55" descr=""/>
          <p:cNvPicPr/>
          <p:nvPr/>
        </p:nvPicPr>
        <p:blipFill>
          <a:blip r:embed="rId33" cstate="print"/>
          <a:stretch>
            <a:fillRect/>
          </a:stretch>
        </p:blipFill>
        <p:spPr>
          <a:xfrm>
            <a:off x="2666999" y="6721602"/>
            <a:ext cx="2329243" cy="105442"/>
          </a:xfrm>
          <a:prstGeom prst="rect">
            <a:avLst/>
          </a:prstGeom>
        </p:spPr>
      </p:pic>
      <p:pic>
        <p:nvPicPr>
          <p:cNvPr id="56" name="object 56" descr=""/>
          <p:cNvPicPr/>
          <p:nvPr/>
        </p:nvPicPr>
        <p:blipFill>
          <a:blip r:embed="rId34" cstate="print"/>
          <a:stretch>
            <a:fillRect/>
          </a:stretch>
        </p:blipFill>
        <p:spPr>
          <a:xfrm>
            <a:off x="2552414" y="6895719"/>
            <a:ext cx="2556795" cy="28251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Sá</dc:creator>
  <dc:title>2 LIC. ACOMPANHAMENTO - LENILDA GOMES DOS SANTOS.pdf</dc:title>
  <dcterms:created xsi:type="dcterms:W3CDTF">2025-08-29T17:33:37Z</dcterms:created>
  <dcterms:modified xsi:type="dcterms:W3CDTF">2025-08-29T17:33:37Z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2025-08-29T00:00:00Z</vt:filetime>
  </property>
  <property fmtid="{D5CDD505-2E9C-101B-9397-08002B2CF9AE}" pid="3" name="LastSaved">
    <vt:filetime>2025-08-29T00:00:00Z</vt:filetime>
  </property>
  <property fmtid="{D5CDD505-2E9C-101B-9397-08002B2CF9AE}" pid="4" name="Producer">
    <vt:lpwstr>Microsoft: Print To PDF</vt:lpwstr>
  </property>
</Properties>
</file>