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725667" y="269747"/>
            <a:ext cx="1411224" cy="8763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21536" y="654805"/>
            <a:ext cx="2793365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 indent="287020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Arial"/>
                <a:cs typeface="Arial"/>
              </a:rPr>
              <a:t>Estado</a:t>
            </a:r>
            <a:r>
              <a:rPr dirty="0" sz="1400" spc="-25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do Rio</a:t>
            </a:r>
            <a:r>
              <a:rPr dirty="0" sz="1400" spc="-20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de</a:t>
            </a:r>
            <a:r>
              <a:rPr dirty="0" sz="1400" spc="-15" i="1">
                <a:latin typeface="Arial"/>
                <a:cs typeface="Arial"/>
              </a:rPr>
              <a:t> </a:t>
            </a:r>
            <a:r>
              <a:rPr dirty="0" sz="1400" spc="-10" i="1">
                <a:latin typeface="Arial"/>
                <a:cs typeface="Arial"/>
              </a:rPr>
              <a:t>Janeiro </a:t>
            </a:r>
            <a:r>
              <a:rPr dirty="0" sz="1400" i="1">
                <a:latin typeface="Arial"/>
                <a:cs typeface="Arial"/>
              </a:rPr>
              <a:t>Prefeitura</a:t>
            </a:r>
            <a:r>
              <a:rPr dirty="0" sz="1400" spc="-30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Municipal</a:t>
            </a:r>
            <a:r>
              <a:rPr dirty="0" sz="1400" spc="-20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de</a:t>
            </a:r>
            <a:r>
              <a:rPr dirty="0" sz="1400" spc="-30" i="1">
                <a:latin typeface="Arial"/>
                <a:cs typeface="Arial"/>
              </a:rPr>
              <a:t> </a:t>
            </a:r>
            <a:r>
              <a:rPr dirty="0" sz="1400" spc="-10" i="1">
                <a:latin typeface="Arial"/>
                <a:cs typeface="Arial"/>
              </a:rPr>
              <a:t>Seropédica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28319" y="1703316"/>
            <a:ext cx="6508750" cy="30740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561</a:t>
            </a:r>
            <a:r>
              <a:rPr dirty="0" sz="1600" spc="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07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JULHO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60"/>
              </a:spcBef>
            </a:pPr>
            <a:endParaRPr sz="1600">
              <a:latin typeface="Arial"/>
              <a:cs typeface="Arial"/>
            </a:endParaRPr>
          </a:p>
          <a:p>
            <a:pPr algn="just" marL="12700" marR="6985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PREFEITO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15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uso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suas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atribuições</a:t>
            </a:r>
            <a:r>
              <a:rPr dirty="0" sz="1200" spc="15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legais</a:t>
            </a:r>
            <a:r>
              <a:rPr dirty="0" sz="1200" spc="6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considerando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necessidade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regulamentar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fiscalizar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cumprimento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 </a:t>
            </a:r>
            <a:r>
              <a:rPr dirty="0" sz="1200" spc="-10">
                <a:latin typeface="Arial MT"/>
                <a:cs typeface="Arial MT"/>
              </a:rPr>
              <a:t>contratos.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 marL="102235" marR="5080" indent="33655">
              <a:lnSpc>
                <a:spcPts val="1380"/>
              </a:lnSpc>
              <a:tabLst>
                <a:tab pos="1338580" algn="l"/>
                <a:tab pos="2362835" algn="l"/>
                <a:tab pos="2776855" algn="l"/>
                <a:tab pos="4081145" algn="l"/>
                <a:tab pos="5207635" algn="l"/>
                <a:tab pos="5629910" algn="l"/>
              </a:tabLst>
            </a:pPr>
            <a:r>
              <a:rPr dirty="0" sz="1200" spc="-10">
                <a:latin typeface="Arial MT"/>
                <a:cs typeface="Arial MT"/>
              </a:rPr>
              <a:t>ESTABELECE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COMISSÃO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25">
                <a:latin typeface="Arial MT"/>
                <a:cs typeface="Arial MT"/>
              </a:rPr>
              <a:t>DE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FISCALIZAÇÃO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REFERENTE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25">
                <a:latin typeface="Arial MT"/>
                <a:cs typeface="Arial MT"/>
              </a:rPr>
              <a:t>AO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PROCESSO </a:t>
            </a:r>
            <a:r>
              <a:rPr dirty="0" sz="1200">
                <a:latin typeface="Arial MT"/>
                <a:cs typeface="Arial MT"/>
              </a:rPr>
              <a:t>ADMINISTRATIVO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5169/2023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-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PREGÃO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ELETRONICO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90006/2024.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"/>
              <a:cs typeface="Arial"/>
            </a:endParaRPr>
          </a:p>
          <a:p>
            <a:pPr algn="r" marR="5715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Art.1º-</a:t>
            </a:r>
            <a:r>
              <a:rPr dirty="0" sz="1200" spc="9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DESIGNAR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abaixo,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compor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Comissão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Fiscalização,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referente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administrativo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5169/2023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-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PREGÃO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ELETRÔNICO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90006/2024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cujo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objeto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50" b="1">
                <a:latin typeface="Arial"/>
                <a:cs typeface="Arial"/>
              </a:rPr>
              <a:t>O </a:t>
            </a:r>
            <a:r>
              <a:rPr dirty="0" sz="1200" b="1">
                <a:latin typeface="Arial"/>
                <a:cs typeface="Arial"/>
              </a:rPr>
              <a:t>FORNECIMENTO</a:t>
            </a:r>
            <a:r>
              <a:rPr dirty="0" sz="1200" spc="409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41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CONFECÇÃO</a:t>
            </a:r>
            <a:r>
              <a:rPr dirty="0" sz="1200" spc="41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1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UNIFORMES,</a:t>
            </a:r>
            <a:r>
              <a:rPr dirty="0" sz="1200" spc="42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CAMISETAS</a:t>
            </a:r>
            <a:r>
              <a:rPr dirty="0" sz="1200" spc="41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420" b="1">
                <a:latin typeface="Arial"/>
                <a:cs typeface="Arial"/>
              </a:rPr>
              <a:t>  </a:t>
            </a:r>
            <a:r>
              <a:rPr dirty="0" sz="1200" spc="-10" b="1">
                <a:latin typeface="Arial"/>
                <a:cs typeface="Arial"/>
              </a:rPr>
              <a:t>ABADAS PERSONALIZADOS.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8151" y="5094217"/>
            <a:ext cx="4508500" cy="3841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41300" marR="5080" indent="-228600">
              <a:lnSpc>
                <a:spcPts val="1380"/>
              </a:lnSpc>
              <a:spcBef>
                <a:spcPts val="195"/>
              </a:spcBef>
              <a:tabLst>
                <a:tab pos="710565" algn="l"/>
                <a:tab pos="1051560" algn="l"/>
                <a:tab pos="1884045" algn="l"/>
                <a:tab pos="2522855" algn="l"/>
                <a:tab pos="2736850" algn="l"/>
                <a:tab pos="3339465" algn="l"/>
                <a:tab pos="4444365" algn="l"/>
              </a:tabLst>
            </a:pPr>
            <a:r>
              <a:rPr dirty="0" sz="1200">
                <a:latin typeface="Arial MT"/>
                <a:cs typeface="Arial MT"/>
              </a:rPr>
              <a:t>1)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ILCA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25">
                <a:latin typeface="Arial MT"/>
                <a:cs typeface="Arial MT"/>
              </a:rPr>
              <a:t>DE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OLIVEIRA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20">
                <a:latin typeface="Arial MT"/>
                <a:cs typeface="Arial MT"/>
              </a:rPr>
              <a:t>LOPES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50">
                <a:latin typeface="Arial MT"/>
                <a:cs typeface="Arial MT"/>
              </a:rPr>
              <a:t>–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20">
                <a:latin typeface="Arial MT"/>
                <a:cs typeface="Arial MT"/>
              </a:rPr>
              <a:t>MATR.</a:t>
            </a:r>
            <a:r>
              <a:rPr dirty="0" sz="1200">
                <a:latin typeface="Arial MT"/>
                <a:cs typeface="Arial MT"/>
              </a:rPr>
              <a:t>	–</a:t>
            </a:r>
            <a:r>
              <a:rPr dirty="0" sz="1200" spc="155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290433470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50">
                <a:latin typeface="Arial MT"/>
                <a:cs typeface="Arial MT"/>
              </a:rPr>
              <a:t>- </a:t>
            </a:r>
            <a:r>
              <a:rPr dirty="0" sz="1200">
                <a:latin typeface="Arial MT"/>
                <a:cs typeface="Arial MT"/>
              </a:rPr>
              <a:t>ALMOXARIFADO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10">
                <a:latin typeface="Arial MT"/>
                <a:cs typeface="Arial MT"/>
              </a:rPr>
              <a:t> PATRIMÔNIO;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447238" y="5094217"/>
            <a:ext cx="158623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61440" algn="l"/>
              </a:tabLst>
            </a:pPr>
            <a:r>
              <a:rPr dirty="0" sz="1200" spc="-10">
                <a:latin typeface="Arial MT"/>
                <a:cs typeface="Arial MT"/>
              </a:rPr>
              <a:t>COORDENADOR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25">
                <a:latin typeface="Arial MT"/>
                <a:cs typeface="Arial MT"/>
              </a:rPr>
              <a:t>DE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28319" y="5619998"/>
            <a:ext cx="6507480" cy="16109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421005" marR="5080" indent="-228600">
              <a:lnSpc>
                <a:spcPts val="1380"/>
              </a:lnSpc>
              <a:spcBef>
                <a:spcPts val="195"/>
              </a:spcBef>
              <a:buAutoNum type="arabicParenR" startAt="2"/>
              <a:tabLst>
                <a:tab pos="421005" algn="l"/>
                <a:tab pos="983615" algn="l"/>
                <a:tab pos="1620520" algn="l"/>
                <a:tab pos="2181860" algn="l"/>
                <a:tab pos="2395855" algn="l"/>
                <a:tab pos="2999105" algn="l"/>
                <a:tab pos="3212465" algn="l"/>
                <a:tab pos="4106545" algn="l"/>
                <a:tab pos="4284980" algn="l"/>
                <a:tab pos="5099685" algn="l"/>
                <a:tab pos="5440680" algn="l"/>
                <a:tab pos="6391910" algn="l"/>
              </a:tabLst>
            </a:pPr>
            <a:r>
              <a:rPr dirty="0" sz="1200" spc="-10">
                <a:latin typeface="Arial MT"/>
                <a:cs typeface="Arial MT"/>
              </a:rPr>
              <a:t>LUZIA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LOPES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20">
                <a:latin typeface="Arial MT"/>
                <a:cs typeface="Arial MT"/>
              </a:rPr>
              <a:t>AVILA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50">
                <a:latin typeface="Arial MT"/>
                <a:cs typeface="Arial MT"/>
              </a:rPr>
              <a:t>–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20">
                <a:latin typeface="Arial MT"/>
                <a:cs typeface="Arial MT"/>
              </a:rPr>
              <a:t>MATR.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50">
                <a:latin typeface="Arial MT"/>
                <a:cs typeface="Arial MT"/>
              </a:rPr>
              <a:t>–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290433421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50">
                <a:latin typeface="Arial MT"/>
                <a:cs typeface="Arial MT"/>
              </a:rPr>
              <a:t>-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DIRETOR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25">
                <a:latin typeface="Arial MT"/>
                <a:cs typeface="Arial MT"/>
              </a:rPr>
              <a:t>DE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PROJETOS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50">
                <a:latin typeface="Arial MT"/>
                <a:cs typeface="Arial MT"/>
              </a:rPr>
              <a:t>E </a:t>
            </a:r>
            <a:r>
              <a:rPr dirty="0" sz="1200" spc="-10">
                <a:latin typeface="Arial MT"/>
                <a:cs typeface="Arial MT"/>
              </a:rPr>
              <a:t>CONTRATOS;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buFont typeface="Arial MT"/>
              <a:buAutoNum type="arabicParenR" startAt="2"/>
            </a:pPr>
            <a:endParaRPr sz="1200">
              <a:latin typeface="Arial MT"/>
              <a:cs typeface="Arial MT"/>
            </a:endParaRPr>
          </a:p>
          <a:p>
            <a:pPr marL="421005" marR="5715" indent="-228600">
              <a:lnSpc>
                <a:spcPts val="1380"/>
              </a:lnSpc>
              <a:buAutoNum type="arabicParenR" startAt="2"/>
              <a:tabLst>
                <a:tab pos="421005" algn="l"/>
                <a:tab pos="462915" algn="l"/>
              </a:tabLst>
            </a:pPr>
            <a:r>
              <a:rPr dirty="0" sz="1200">
                <a:latin typeface="Arial MT"/>
                <a:cs typeface="Arial MT"/>
              </a:rPr>
              <a:t>	HUGO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SILVA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LOPES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MATR.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290433461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-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DIRETOR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ALMOXARIFADO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E </a:t>
            </a:r>
            <a:r>
              <a:rPr dirty="0" sz="1200" spc="-10">
                <a:latin typeface="Arial MT"/>
                <a:cs typeface="Arial MT"/>
              </a:rPr>
              <a:t>PATRIMÔNIO.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 marL="12700" marR="508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Art.2º-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tem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17/02/2025,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revogando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disposições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 spc="-10">
                <a:latin typeface="Arial MT"/>
                <a:cs typeface="Arial MT"/>
              </a:rPr>
              <a:t>contrário.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374896" y="7898378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692400" y="8774678"/>
            <a:ext cx="2174875" cy="3841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63525" marR="5080" indent="-2514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3965" y="356127"/>
            <a:ext cx="847037" cy="9769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- 3 PORTARIA 561 -25</dc:title>
  <dcterms:created xsi:type="dcterms:W3CDTF">2025-08-29T17:45:21Z</dcterms:created>
  <dcterms:modified xsi:type="dcterms:W3CDTF">2025-08-29T17:45:21Z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2025-08-29T00:00:00Z</vt:filetime>
  </property>
  <property fmtid="{D5CDD505-2E9C-101B-9397-08002B2CF9AE}" pid="3" name="LastSaved">
    <vt:filetime>2025-08-29T00:00:00Z</vt:filetime>
  </property>
  <property fmtid="{D5CDD505-2E9C-101B-9397-08002B2CF9AE}" pid="4" name="Producer">
    <vt:lpwstr>Microsoft: Print To PDF</vt:lpwstr>
  </property>
</Properties>
</file>