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mailto:semop@seropedica.rj.gov.br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mailto:semop@seropedica.rj.gov.br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38783" y="301243"/>
            <a:ext cx="2887345" cy="55943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495300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60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Pública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0573" y="9892507"/>
            <a:ext cx="633919" cy="59235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3349" y="195333"/>
            <a:ext cx="677026" cy="66787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13475" y="191109"/>
            <a:ext cx="1104265" cy="722909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2252852" y="1386585"/>
            <a:ext cx="3057525" cy="20827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Times New Roman"/>
                <a:cs typeface="Times New Roman"/>
              </a:rPr>
              <a:t>PORTARIA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Nº 06/2025</a:t>
            </a:r>
            <a:r>
              <a:rPr dirty="0" sz="1200" spc="-2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04</a:t>
            </a:r>
            <a:r>
              <a:rPr dirty="0" sz="1200" spc="-2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-1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julho de</a:t>
            </a:r>
            <a:r>
              <a:rPr dirty="0" sz="1200" spc="-35" b="1">
                <a:latin typeface="Times New Roman"/>
                <a:cs typeface="Times New Roman"/>
              </a:rPr>
              <a:t> </a:t>
            </a:r>
            <a:r>
              <a:rPr dirty="0" sz="1200" spc="-20" b="1">
                <a:latin typeface="Times New Roman"/>
                <a:cs typeface="Times New Roman"/>
              </a:rPr>
              <a:t>2025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91180" y="10175240"/>
            <a:ext cx="3077845" cy="3365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20320">
              <a:lnSpc>
                <a:spcPts val="11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10" i="1">
                <a:latin typeface="Calibri"/>
                <a:cs typeface="Calibri"/>
              </a:rPr>
              <a:t> Seropédica-</a:t>
            </a:r>
            <a:r>
              <a:rPr dirty="0" sz="1100" spc="-2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E-mail: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5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886764" y="2106294"/>
            <a:ext cx="5791200" cy="7672070"/>
          </a:xfrm>
          <a:prstGeom prst="rect">
            <a:avLst/>
          </a:prstGeom>
        </p:spPr>
        <p:txBody>
          <a:bodyPr wrap="square" lIns="0" tIns="11430" rIns="0" bIns="0" rtlCol="0" vert="horz">
            <a:spAutoFit/>
          </a:bodyPr>
          <a:lstStyle/>
          <a:p>
            <a:pPr algn="just" marL="2893695" marR="8255">
              <a:lnSpc>
                <a:spcPct val="110600"/>
              </a:lnSpc>
              <a:spcBef>
                <a:spcPts val="90"/>
              </a:spcBef>
            </a:pPr>
            <a:r>
              <a:rPr dirty="0" sz="1200">
                <a:latin typeface="Times New Roman"/>
                <a:cs typeface="Times New Roman"/>
              </a:rPr>
              <a:t>Dá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publicidade</a:t>
            </a:r>
            <a:r>
              <a:rPr dirty="0" sz="1200" spc="4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48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relação</a:t>
            </a:r>
            <a:r>
              <a:rPr dirty="0" sz="1200" spc="105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100">
                <a:latin typeface="Times New Roman"/>
                <a:cs typeface="Times New Roman"/>
              </a:rPr>
              <a:t>  </a:t>
            </a:r>
            <a:r>
              <a:rPr dirty="0" sz="1200">
                <a:latin typeface="Times New Roman"/>
                <a:cs typeface="Times New Roman"/>
              </a:rPr>
              <a:t>Agentes</a:t>
            </a:r>
            <a:r>
              <a:rPr dirty="0" sz="1200" spc="48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concluíram</a:t>
            </a:r>
            <a:r>
              <a:rPr dirty="0" sz="1200" spc="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“1ª </a:t>
            </a:r>
            <a:r>
              <a:rPr dirty="0" sz="1200">
                <a:latin typeface="Times New Roman"/>
                <a:cs typeface="Times New Roman"/>
              </a:rPr>
              <a:t>Edição</a:t>
            </a:r>
            <a:r>
              <a:rPr dirty="0" sz="1200" spc="3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3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Capacitação</a:t>
            </a:r>
            <a:r>
              <a:rPr dirty="0" sz="1200" spc="3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33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Ronda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Penha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Seropédica”.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Times New Roman"/>
              <a:cs typeface="Times New Roman"/>
            </a:endParaRPr>
          </a:p>
          <a:p>
            <a:pPr marL="461009">
              <a:lnSpc>
                <a:spcPct val="100000"/>
              </a:lnSpc>
            </a:pPr>
            <a:r>
              <a:rPr dirty="0" sz="1200" b="1">
                <a:latin typeface="Times New Roman"/>
                <a:cs typeface="Times New Roman"/>
              </a:rPr>
              <a:t>O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SECRETÁRIO</a:t>
            </a:r>
            <a:r>
              <a:rPr dirty="0" sz="1200" spc="9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MUNICIPAL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DE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SEGURANÇA</a:t>
            </a:r>
            <a:r>
              <a:rPr dirty="0" sz="1200" spc="8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E</a:t>
            </a:r>
            <a:r>
              <a:rPr dirty="0" sz="1200" spc="80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PÚBLICA</a:t>
            </a:r>
            <a:r>
              <a:rPr dirty="0" sz="1200">
                <a:latin typeface="Times New Roman"/>
                <a:cs typeface="Times New Roman"/>
              </a:rPr>
              <a:t>,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uso</a:t>
            </a:r>
            <a:r>
              <a:rPr dirty="0" sz="1200" spc="10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suas</a:t>
            </a:r>
            <a:endParaRPr sz="1200">
              <a:latin typeface="Times New Roman"/>
              <a:cs typeface="Times New Roman"/>
            </a:endParaRPr>
          </a:p>
          <a:p>
            <a:pPr algn="just" marL="12700" marR="10795">
              <a:lnSpc>
                <a:spcPct val="110000"/>
              </a:lnSpc>
            </a:pPr>
            <a:r>
              <a:rPr dirty="0" sz="1200">
                <a:latin typeface="Times New Roman"/>
                <a:cs typeface="Times New Roman"/>
              </a:rPr>
              <a:t>atribuições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legais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lhe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são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conferidas</a:t>
            </a:r>
            <a:r>
              <a:rPr dirty="0" sz="1200" spc="8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pelo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art.45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Lei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877</a:t>
            </a:r>
            <a:r>
              <a:rPr dirty="0" sz="1200" spc="9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10</a:t>
            </a:r>
            <a:r>
              <a:rPr dirty="0" sz="1200" spc="11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janeiro</a:t>
            </a:r>
            <a:r>
              <a:rPr dirty="0" sz="1200" spc="11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 spc="-10">
                <a:latin typeface="Times New Roman"/>
                <a:cs typeface="Times New Roman"/>
              </a:rPr>
              <a:t>2025;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4"/>
              </a:spcBef>
            </a:pP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sz="1200" spc="-10" b="1">
                <a:latin typeface="Times New Roman"/>
                <a:cs typeface="Times New Roman"/>
              </a:rPr>
              <a:t>RESOLVE:</a:t>
            </a:r>
            <a:endParaRPr sz="1200">
              <a:latin typeface="Times New Roman"/>
              <a:cs typeface="Times New Roman"/>
            </a:endParaRPr>
          </a:p>
          <a:p>
            <a:pPr algn="just" marL="12700" marR="5080">
              <a:lnSpc>
                <a:spcPct val="110300"/>
              </a:lnSpc>
              <a:spcBef>
                <a:spcPts val="1360"/>
              </a:spcBef>
            </a:pPr>
            <a:r>
              <a:rPr dirty="0" sz="1200">
                <a:latin typeface="Times New Roman"/>
                <a:cs typeface="Times New Roman"/>
              </a:rPr>
              <a:t>Art.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1º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Dar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publicidade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relação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Agentes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Segurança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Pública,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abaixo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nominados,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que </a:t>
            </a:r>
            <a:r>
              <a:rPr dirty="0" sz="1200">
                <a:latin typeface="Times New Roman"/>
                <a:cs typeface="Times New Roman"/>
              </a:rPr>
              <a:t>concluíram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com</a:t>
            </a:r>
            <a:r>
              <a:rPr dirty="0" sz="1200" spc="1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êxito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1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1ª</a:t>
            </a:r>
            <a:r>
              <a:rPr dirty="0" sz="1200" spc="1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Edição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Curso</a:t>
            </a:r>
            <a:r>
              <a:rPr dirty="0" sz="1200" spc="1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1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Capacitação</a:t>
            </a:r>
            <a:r>
              <a:rPr dirty="0" sz="1200" spc="19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Ronda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Penha</a:t>
            </a:r>
            <a:r>
              <a:rPr dirty="0" sz="1200" spc="16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do </a:t>
            </a:r>
            <a:r>
              <a:rPr dirty="0" sz="1200" spc="-10">
                <a:latin typeface="Times New Roman"/>
                <a:cs typeface="Times New Roman"/>
              </a:rPr>
              <a:t>Município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realizado</a:t>
            </a:r>
            <a:r>
              <a:rPr dirty="0" sz="120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23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à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27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de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junho de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2025,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 spc="-20">
                <a:latin typeface="Times New Roman"/>
                <a:cs typeface="Times New Roman"/>
              </a:rPr>
              <a:t>com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carga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horária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40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horas, </a:t>
            </a:r>
            <a:r>
              <a:rPr dirty="0" sz="1200">
                <a:latin typeface="Times New Roman"/>
                <a:cs typeface="Times New Roman"/>
              </a:rPr>
              <a:t>sob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coordenação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Subchefe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Guarda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Municipal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BEATRIZ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PEREIRA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DE </a:t>
            </a:r>
            <a:r>
              <a:rPr dirty="0" sz="1200">
                <a:latin typeface="Times New Roman"/>
                <a:cs typeface="Times New Roman"/>
              </a:rPr>
              <a:t>MENEZES,</a:t>
            </a:r>
            <a:r>
              <a:rPr dirty="0" sz="1200" spc="2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Subinspetora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Coordenadora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Ronda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Penha</a:t>
            </a:r>
            <a:r>
              <a:rPr dirty="0" sz="1200" spc="2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Seropédica, </a:t>
            </a:r>
            <a:r>
              <a:rPr dirty="0" sz="1200">
                <a:latin typeface="Times New Roman"/>
                <a:cs typeface="Times New Roman"/>
              </a:rPr>
              <a:t>MARIANA</a:t>
            </a:r>
            <a:r>
              <a:rPr dirty="0" sz="1200" spc="1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GOTELIP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PEIXOTO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</a:t>
            </a:r>
            <a:r>
              <a:rPr dirty="0" sz="1200" spc="20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2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Secretário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Interino</a:t>
            </a:r>
            <a:r>
              <a:rPr dirty="0" sz="1200" spc="2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Miguel</a:t>
            </a:r>
            <a:r>
              <a:rPr dirty="0" sz="1200" spc="1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D’Almeida</a:t>
            </a:r>
            <a:r>
              <a:rPr dirty="0" sz="1200" spc="204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Silva,</a:t>
            </a:r>
            <a:r>
              <a:rPr dirty="0" sz="1200" spc="250">
                <a:latin typeface="Times New Roman"/>
                <a:cs typeface="Times New Roman"/>
              </a:rPr>
              <a:t> </a:t>
            </a:r>
            <a:r>
              <a:rPr dirty="0" sz="1200" spc="-25">
                <a:latin typeface="Times New Roman"/>
                <a:cs typeface="Times New Roman"/>
              </a:rPr>
              <a:t>com </a:t>
            </a:r>
            <a:r>
              <a:rPr dirty="0" sz="1200">
                <a:latin typeface="Times New Roman"/>
                <a:cs typeface="Times New Roman"/>
              </a:rPr>
              <a:t>auxílio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Inspetor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Lucas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Almeida</a:t>
            </a:r>
            <a:r>
              <a:rPr dirty="0" sz="1200" spc="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Marinho,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Subinspetor</a:t>
            </a:r>
            <a:r>
              <a:rPr dirty="0" sz="1200" spc="7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Fabricio</a:t>
            </a:r>
            <a:r>
              <a:rPr dirty="0" sz="1200" spc="7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Moraes</a:t>
            </a:r>
            <a:r>
              <a:rPr dirty="0" sz="1200" spc="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Vasconcelos</a:t>
            </a:r>
            <a:r>
              <a:rPr dirty="0" sz="1200" spc="100">
                <a:latin typeface="Times New Roman"/>
                <a:cs typeface="Times New Roman"/>
              </a:rPr>
              <a:t> </a:t>
            </a:r>
            <a:r>
              <a:rPr dirty="0" sz="1200" spc="-50">
                <a:latin typeface="Times New Roman"/>
                <a:cs typeface="Times New Roman"/>
              </a:rPr>
              <a:t>e </a:t>
            </a:r>
            <a:r>
              <a:rPr dirty="0" sz="1200">
                <a:latin typeface="Times New Roman"/>
                <a:cs typeface="Times New Roman"/>
              </a:rPr>
              <a:t>Subinspetor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Rafael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Cristovão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Silva.</a:t>
            </a:r>
            <a:endParaRPr sz="1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5"/>
              </a:spcBef>
            </a:pP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5"/>
              </a:lnSpc>
              <a:spcBef>
                <a:spcPts val="5"/>
              </a:spcBef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Glaucio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Moreira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Xavier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763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Thaís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Rodrigues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Queiroz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Vieira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710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Mônica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Cristina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André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730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Sheila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Cristina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Barros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Guimarães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706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Patricia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Salles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781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Rejane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CPF: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786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Maria </a:t>
            </a:r>
            <a:r>
              <a:rPr dirty="0" sz="1200" spc="-10">
                <a:latin typeface="Times New Roman"/>
                <a:cs typeface="Times New Roman"/>
              </a:rPr>
              <a:t>Aparecida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Paiva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708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Jorge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Ricardo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Brito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Souza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722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Andreza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Bueno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Oliveira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Victoria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Valim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Iack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Pires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771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Patricia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Souza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Vieira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Lima 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708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Raquel</a:t>
            </a:r>
            <a:r>
              <a:rPr dirty="0" sz="1200" spc="-6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Rodrigues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Machado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794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Gilmar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Rodrigues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798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 spc="-10">
                <a:latin typeface="Times New Roman"/>
                <a:cs typeface="Times New Roman"/>
              </a:rPr>
              <a:t>Elzeni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Melo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Freitas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CPF: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732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Paulo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Célio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Pires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Chaves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749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Ricardo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Rosário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Campanharo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743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Rodrigo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Magela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721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Erick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Augusto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718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Jaqueline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Gomes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Costa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714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90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Carla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Duarte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15"/>
              </a:lnSpc>
              <a:buAutoNum type="arabicPeriod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Patrícia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Machado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Pina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708</a:t>
            </a:r>
            <a:endParaRPr sz="1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38783" y="301243"/>
            <a:ext cx="2887345" cy="559435"/>
          </a:xfrm>
          <a:prstGeom prst="rect">
            <a:avLst/>
          </a:prstGeom>
        </p:spPr>
        <p:txBody>
          <a:bodyPr wrap="square" lIns="0" tIns="25400" rIns="0" bIns="0" rtlCol="0" vert="horz">
            <a:spAutoFit/>
          </a:bodyPr>
          <a:lstStyle/>
          <a:p>
            <a:pPr marL="12700" marR="495300">
              <a:lnSpc>
                <a:spcPts val="1370"/>
              </a:lnSpc>
              <a:spcBef>
                <a:spcPts val="200"/>
              </a:spcBef>
            </a:pPr>
            <a:r>
              <a:rPr dirty="0" sz="1200">
                <a:latin typeface="Arial MT"/>
                <a:cs typeface="Arial MT"/>
              </a:rPr>
              <a:t>Estado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 Rio</a:t>
            </a:r>
            <a:r>
              <a:rPr dirty="0" sz="1200" spc="-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Janeiro</a:t>
            </a:r>
            <a:r>
              <a:rPr dirty="0" sz="1200" spc="5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Seropédica</a:t>
            </a:r>
            <a:endParaRPr sz="1200">
              <a:latin typeface="Arial MT"/>
              <a:cs typeface="Arial MT"/>
            </a:endParaRPr>
          </a:p>
          <a:p>
            <a:pPr marL="12700">
              <a:lnSpc>
                <a:spcPts val="1360"/>
              </a:lnSpc>
            </a:pP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Segurança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Ordem</a:t>
            </a:r>
            <a:r>
              <a:rPr dirty="0" sz="1200" spc="-6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Pública</a:t>
            </a:r>
            <a:endParaRPr sz="1200">
              <a:latin typeface="Arial MT"/>
              <a:cs typeface="Arial MT"/>
            </a:endParaRP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940573" y="9892507"/>
            <a:ext cx="633919" cy="592351"/>
          </a:xfrm>
          <a:prstGeom prst="rect">
            <a:avLst/>
          </a:prstGeom>
        </p:spPr>
      </p:pic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93349" y="195333"/>
            <a:ext cx="677026" cy="667877"/>
          </a:xfrm>
          <a:prstGeom prst="rect">
            <a:avLst/>
          </a:prstGeom>
        </p:spPr>
      </p:pic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13475" y="191109"/>
            <a:ext cx="1104265" cy="722909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886764" y="1405254"/>
            <a:ext cx="4437380" cy="52965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69900" indent="-228600">
              <a:lnSpc>
                <a:spcPts val="1415"/>
              </a:lnSpc>
              <a:spcBef>
                <a:spcPts val="100"/>
              </a:spcBef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Rodrigo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Alves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Caiola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Diogo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726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Bruno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Rodrigues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Azeredo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729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Marcos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Braga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Jesus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CPF: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770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Heverton</a:t>
            </a:r>
            <a:r>
              <a:rPr dirty="0" sz="1200" spc="-5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Luiz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Macieira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Cerqueira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730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Marcos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Felipe </a:t>
            </a:r>
            <a:r>
              <a:rPr dirty="0" sz="1200">
                <a:latin typeface="Times New Roman"/>
                <a:cs typeface="Times New Roman"/>
              </a:rPr>
              <a:t>Vaz - CPF: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784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Rafael</a:t>
            </a:r>
            <a:r>
              <a:rPr dirty="0" sz="1200" spc="-6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Cristovão da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705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Adelson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 Dos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770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Edmilson</a:t>
            </a:r>
            <a:r>
              <a:rPr dirty="0" sz="1200" spc="-4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Soares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Villela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787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Maria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Luiza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Vitória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Neves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Juliana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Lana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798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João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Paulo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Dias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Leal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799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Carlos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Roberto </a:t>
            </a:r>
            <a:r>
              <a:rPr dirty="0" sz="1200" spc="-10">
                <a:latin typeface="Times New Roman"/>
                <a:cs typeface="Times New Roman"/>
              </a:rPr>
              <a:t>Gomes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Madruga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723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Davi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Ângelo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Pires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Marques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721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Anderson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John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Souza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Mião</a:t>
            </a:r>
            <a:r>
              <a:rPr dirty="0" sz="1200" spc="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760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Ângelo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Galvão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783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Ricardo Silva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Oliveira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Adelson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Ferreira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CPF: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770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Ricardo Cervo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Motta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772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Edison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Rosa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Alves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Júnior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 CPF: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Nadja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Lamour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Cunha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Rosa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Alves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743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Paulo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Roberto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Carvalho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Nascimento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762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Lucas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Almeida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Marinho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788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Cândido</a:t>
            </a:r>
            <a:r>
              <a:rPr dirty="0" sz="1200" spc="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dos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Oliveira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759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Flavio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Xavier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763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8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Carlos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Nixon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Cruz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Oliveira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773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39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Luiz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Fernando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Felix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739</a:t>
            </a:r>
            <a:endParaRPr sz="1200">
              <a:latin typeface="Times New Roman"/>
              <a:cs typeface="Times New Roman"/>
            </a:endParaRPr>
          </a:p>
          <a:p>
            <a:pPr marL="469900" indent="-228600">
              <a:lnSpc>
                <a:spcPts val="1430"/>
              </a:lnSpc>
              <a:buAutoNum type="arabicPeriod" startAt="22"/>
              <a:tabLst>
                <a:tab pos="469900" algn="l"/>
              </a:tabLst>
            </a:pPr>
            <a:r>
              <a:rPr dirty="0" sz="1200">
                <a:latin typeface="Times New Roman"/>
                <a:cs typeface="Times New Roman"/>
              </a:rPr>
              <a:t>Marcio dos</a:t>
            </a:r>
            <a:r>
              <a:rPr dirty="0" sz="1200" spc="-2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Santos</a:t>
            </a:r>
            <a:r>
              <a:rPr dirty="0" sz="1200" spc="-5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Silva</a:t>
            </a:r>
            <a:r>
              <a:rPr dirty="0" sz="1200" spc="-1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-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CPF:</a:t>
            </a:r>
            <a:r>
              <a:rPr dirty="0" sz="1200" spc="-2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###.###.###-</a:t>
            </a:r>
            <a:r>
              <a:rPr dirty="0" sz="1200" spc="-25">
                <a:latin typeface="Times New Roman"/>
                <a:cs typeface="Times New Roman"/>
              </a:rPr>
              <a:t>709</a:t>
            </a:r>
            <a:endParaRPr sz="12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20"/>
              </a:spcBef>
            </a:pPr>
            <a:r>
              <a:rPr dirty="0" sz="1200" b="1">
                <a:latin typeface="Times New Roman"/>
                <a:cs typeface="Times New Roman"/>
              </a:rPr>
              <a:t>Art.</a:t>
            </a:r>
            <a:r>
              <a:rPr dirty="0" sz="1200" spc="-5" b="1">
                <a:latin typeface="Times New Roman"/>
                <a:cs typeface="Times New Roman"/>
              </a:rPr>
              <a:t> </a:t>
            </a:r>
            <a:r>
              <a:rPr dirty="0" sz="1200" b="1">
                <a:latin typeface="Times New Roman"/>
                <a:cs typeface="Times New Roman"/>
              </a:rPr>
              <a:t>2º</a:t>
            </a:r>
            <a:r>
              <a:rPr dirty="0" sz="1200" spc="10" b="1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–</a:t>
            </a:r>
            <a:r>
              <a:rPr dirty="0" sz="1200" spc="-3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Esta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Portaria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entra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em</a:t>
            </a:r>
            <a:r>
              <a:rPr dirty="0" sz="1200" spc="-3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vigor</a:t>
            </a:r>
            <a:r>
              <a:rPr dirty="0" sz="1200" spc="-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na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data</a:t>
            </a:r>
            <a:r>
              <a:rPr dirty="0" sz="1200" spc="-40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de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>
                <a:latin typeface="Times New Roman"/>
                <a:cs typeface="Times New Roman"/>
              </a:rPr>
              <a:t>sua</a:t>
            </a:r>
            <a:r>
              <a:rPr dirty="0" sz="1200" spc="-15">
                <a:latin typeface="Times New Roman"/>
                <a:cs typeface="Times New Roman"/>
              </a:rPr>
              <a:t> </a:t>
            </a:r>
            <a:r>
              <a:rPr dirty="0" sz="1200" spc="-10">
                <a:latin typeface="Times New Roman"/>
                <a:cs typeface="Times New Roman"/>
              </a:rPr>
              <a:t>publicação.</a:t>
            </a:r>
            <a:endParaRPr sz="1200">
              <a:latin typeface="Times New Roman"/>
              <a:cs typeface="Times New Roman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591180" y="10175240"/>
            <a:ext cx="3077845" cy="336550"/>
          </a:xfrm>
          <a:prstGeom prst="rect">
            <a:avLst/>
          </a:prstGeom>
        </p:spPr>
        <p:txBody>
          <a:bodyPr wrap="square" lIns="0" tIns="0" rIns="0" bIns="0" rtlCol="0" vert="horz">
            <a:spAutoFit/>
          </a:bodyPr>
          <a:lstStyle/>
          <a:p>
            <a:pPr algn="ctr" marL="20320">
              <a:lnSpc>
                <a:spcPts val="1150"/>
              </a:lnSpc>
            </a:pPr>
            <a:r>
              <a:rPr dirty="0" sz="1100" i="1">
                <a:latin typeface="Calibri"/>
                <a:cs typeface="Calibri"/>
              </a:rPr>
              <a:t>Rua</a:t>
            </a:r>
            <a:r>
              <a:rPr dirty="0" sz="1100" spc="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UBE,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nº</a:t>
            </a:r>
            <a:r>
              <a:rPr dirty="0" sz="1100" spc="-1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01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Campus</a:t>
            </a:r>
            <a:r>
              <a:rPr dirty="0" sz="1100" spc="-5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da UFRRJ</a:t>
            </a:r>
            <a:r>
              <a:rPr dirty="0" sz="1100" spc="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10" i="1">
                <a:latin typeface="Calibri"/>
                <a:cs typeface="Calibri"/>
              </a:rPr>
              <a:t> Seropédica-</a:t>
            </a:r>
            <a:r>
              <a:rPr dirty="0" sz="1100" spc="-25" i="1">
                <a:latin typeface="Calibri"/>
                <a:cs typeface="Calibri"/>
              </a:rPr>
              <a:t>RJ</a:t>
            </a:r>
            <a:endParaRPr sz="1100">
              <a:latin typeface="Calibri"/>
              <a:cs typeface="Calibri"/>
            </a:endParaRPr>
          </a:p>
          <a:p>
            <a:pPr algn="ctr">
              <a:lnSpc>
                <a:spcPct val="100000"/>
              </a:lnSpc>
              <a:spcBef>
                <a:spcPts val="25"/>
              </a:spcBef>
            </a:pPr>
            <a:r>
              <a:rPr dirty="0" sz="1100" i="1">
                <a:latin typeface="Calibri"/>
                <a:cs typeface="Calibri"/>
              </a:rPr>
              <a:t>CEP:</a:t>
            </a:r>
            <a:r>
              <a:rPr dirty="0" sz="1100" spc="-10" i="1">
                <a:latin typeface="Calibri"/>
                <a:cs typeface="Calibri"/>
              </a:rPr>
              <a:t> 23897-</a:t>
            </a:r>
            <a:r>
              <a:rPr dirty="0" sz="1100" i="1">
                <a:latin typeface="Calibri"/>
                <a:cs typeface="Calibri"/>
              </a:rPr>
              <a:t>010</a:t>
            </a:r>
            <a:r>
              <a:rPr dirty="0" sz="1100" spc="-1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-</a:t>
            </a:r>
            <a:r>
              <a:rPr dirty="0" sz="1100" spc="-20" i="1">
                <a:latin typeface="Calibri"/>
                <a:cs typeface="Calibri"/>
              </a:rPr>
              <a:t> </a:t>
            </a:r>
            <a:r>
              <a:rPr dirty="0" sz="1100" i="1">
                <a:latin typeface="Calibri"/>
                <a:cs typeface="Calibri"/>
              </a:rPr>
              <a:t>E-mail:</a:t>
            </a:r>
            <a:r>
              <a:rPr dirty="0" sz="1100" spc="-35" i="1">
                <a:latin typeface="Calibri"/>
                <a:cs typeface="Calibri"/>
              </a:rPr>
              <a:t> </a:t>
            </a:r>
            <a:r>
              <a:rPr dirty="0" sz="1100" spc="-10" i="1">
                <a:latin typeface="Calibri"/>
                <a:cs typeface="Calibri"/>
                <a:hlinkClick r:id="rId5"/>
              </a:rPr>
              <a:t>semop@seropedica.rj.gov.br</a:t>
            </a:r>
            <a:endParaRPr sz="1100">
              <a:latin typeface="Calibri"/>
              <a:cs typeface="Calibri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2612517" y="7175423"/>
            <a:ext cx="2334260" cy="729615"/>
          </a:xfrm>
          <a:prstGeom prst="rect">
            <a:avLst/>
          </a:prstGeom>
        </p:spPr>
        <p:txBody>
          <a:bodyPr wrap="square" lIns="0" tIns="3429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270"/>
              </a:spcBef>
            </a:pPr>
            <a:r>
              <a:rPr dirty="0" sz="1400">
                <a:latin typeface="Times New Roman"/>
                <a:cs typeface="Times New Roman"/>
              </a:rPr>
              <a:t>MIGUEL</a:t>
            </a:r>
            <a:r>
              <a:rPr dirty="0" sz="1400" spc="-55">
                <a:latin typeface="Times New Roman"/>
                <a:cs typeface="Times New Roman"/>
              </a:rPr>
              <a:t> </a:t>
            </a:r>
            <a:r>
              <a:rPr dirty="0" sz="1400">
                <a:latin typeface="Times New Roman"/>
                <a:cs typeface="Times New Roman"/>
              </a:rPr>
              <a:t>D’ALMEIDA</a:t>
            </a:r>
            <a:r>
              <a:rPr dirty="0" sz="1400" spc="-35">
                <a:latin typeface="Times New Roman"/>
                <a:cs typeface="Times New Roman"/>
              </a:rPr>
              <a:t> </a:t>
            </a:r>
            <a:r>
              <a:rPr dirty="0" sz="1400" spc="-20">
                <a:latin typeface="Times New Roman"/>
                <a:cs typeface="Times New Roman"/>
              </a:rPr>
              <a:t>SILVA</a:t>
            </a:r>
            <a:endParaRPr sz="1400">
              <a:latin typeface="Times New Roman"/>
              <a:cs typeface="Times New Roman"/>
            </a:endParaRPr>
          </a:p>
          <a:p>
            <a:pPr algn="ctr" marL="393700" marR="340995" indent="-46990">
              <a:lnSpc>
                <a:spcPct val="110000"/>
              </a:lnSpc>
            </a:pPr>
            <a:r>
              <a:rPr dirty="0" sz="1400" spc="-10">
                <a:latin typeface="Times New Roman"/>
                <a:cs typeface="Times New Roman"/>
              </a:rPr>
              <a:t>Secretário</a:t>
            </a:r>
            <a:r>
              <a:rPr dirty="0" sz="1400" spc="-5">
                <a:latin typeface="Times New Roman"/>
                <a:cs typeface="Times New Roman"/>
              </a:rPr>
              <a:t> </a:t>
            </a:r>
            <a:r>
              <a:rPr dirty="0" sz="1400" spc="-10">
                <a:latin typeface="Times New Roman"/>
                <a:cs typeface="Times New Roman"/>
              </a:rPr>
              <a:t>Interino MAT.290433843PMS</a:t>
            </a:r>
            <a:endParaRPr sz="1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SEMOP1</dc:creator>
  <dcterms:created xsi:type="dcterms:W3CDTF">2025-08-29T17:54:11Z</dcterms:created>
  <dcterms:modified xsi:type="dcterms:W3CDTF">2025-08-29T17:54:11Z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2025-08-29T00:00:00Z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2025-08-29T00:00:00Z</vt:filetime>
  </property>
  <property fmtid="{D5CDD505-2E9C-101B-9397-08002B2CF9AE}" pid="5" name="Producer">
    <vt:lpwstr>www.ilovepdf.com</vt:lpwstr>
  </property>
</Properties>
</file>