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28319" y="654811"/>
            <a:ext cx="6504305" cy="178752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809750" marR="1918335" indent="286385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Arial"/>
                <a:cs typeface="Arial"/>
              </a:rPr>
              <a:t>Estado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do</a:t>
            </a:r>
            <a:r>
              <a:rPr dirty="0" sz="1400" spc="-1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Rio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 </a:t>
            </a:r>
            <a:r>
              <a:rPr dirty="0" sz="1400" spc="-10" i="1">
                <a:latin typeface="Arial"/>
                <a:cs typeface="Arial"/>
              </a:rPr>
              <a:t>Janeiro </a:t>
            </a:r>
            <a:r>
              <a:rPr dirty="0" sz="1400" i="1">
                <a:latin typeface="Arial"/>
                <a:cs typeface="Arial"/>
              </a:rPr>
              <a:t>Prefeitura</a:t>
            </a:r>
            <a:r>
              <a:rPr dirty="0" sz="1400" spc="-20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Municipal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i="1">
                <a:latin typeface="Arial"/>
                <a:cs typeface="Arial"/>
              </a:rPr>
              <a:t>de</a:t>
            </a:r>
            <a:r>
              <a:rPr dirty="0" sz="1400" spc="-25" i="1">
                <a:latin typeface="Arial"/>
                <a:cs typeface="Arial"/>
              </a:rPr>
              <a:t> </a:t>
            </a:r>
            <a:r>
              <a:rPr dirty="0" sz="1400" spc="-10" i="1">
                <a:latin typeface="Arial"/>
                <a:cs typeface="Arial"/>
              </a:rPr>
              <a:t>Seropédica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460"/>
              </a:spcBef>
            </a:pPr>
            <a:endParaRPr sz="1400">
              <a:latin typeface="Arial"/>
              <a:cs typeface="Arial"/>
            </a:endParaRPr>
          </a:p>
          <a:p>
            <a:pPr algn="ctr" marL="57785">
              <a:lnSpc>
                <a:spcPct val="100000"/>
              </a:lnSpc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560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JULHO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z="16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PREFEITO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145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uso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suas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atribuições</a:t>
            </a:r>
            <a:r>
              <a:rPr dirty="0" sz="1200" spc="14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legais</a:t>
            </a:r>
            <a:r>
              <a:rPr dirty="0" sz="1200" spc="6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considerando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necessidade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regulamentar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cumprimento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contratos.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618236" y="2759709"/>
            <a:ext cx="508825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33020">
              <a:lnSpc>
                <a:spcPts val="1380"/>
              </a:lnSpc>
              <a:spcBef>
                <a:spcPts val="195"/>
              </a:spcBef>
              <a:tabLst>
                <a:tab pos="1248410" algn="l"/>
                <a:tab pos="2272030" algn="l"/>
                <a:tab pos="2686685" algn="l"/>
                <a:tab pos="3992245" algn="l"/>
              </a:tabLst>
            </a:pPr>
            <a:r>
              <a:rPr dirty="0" sz="1200" spc="-10">
                <a:latin typeface="Arial MT"/>
                <a:cs typeface="Arial MT"/>
              </a:rPr>
              <a:t>ESTABELECE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COMISSÃO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FISCALIZAÇÃO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REFERENTE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25237/2023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PREGÃO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ELETRONICO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90007/2024.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724905" y="2759709"/>
            <a:ext cx="13125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4340" algn="l"/>
              </a:tabLst>
            </a:pPr>
            <a:r>
              <a:rPr dirty="0" sz="1200" spc="-25">
                <a:latin typeface="Arial MT"/>
                <a:cs typeface="Arial MT"/>
              </a:rPr>
              <a:t>AO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PROCESSO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8319" y="3461130"/>
            <a:ext cx="6508750" cy="90931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Art.1º-</a:t>
            </a:r>
            <a:r>
              <a:rPr dirty="0" sz="1200" spc="80">
                <a:latin typeface="Arial MT"/>
                <a:cs typeface="Arial MT"/>
              </a:rPr>
              <a:t>  </a:t>
            </a:r>
            <a:r>
              <a:rPr dirty="0" sz="1200">
                <a:latin typeface="Arial MT"/>
                <a:cs typeface="Arial MT"/>
              </a:rPr>
              <a:t>DESIGNAR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os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abaixo,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compor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Comissão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Fiscalização,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referente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administrativo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25237/2023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-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PREGÃO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ELETRÔNICO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90007/2024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cujo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objeto </a:t>
            </a:r>
            <a:r>
              <a:rPr dirty="0" sz="1200" b="1">
                <a:latin typeface="Arial"/>
                <a:cs typeface="Arial"/>
              </a:rPr>
              <a:t>AQUISIÇÃO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MATERIAL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LIMPEZA.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708151" y="4687950"/>
            <a:ext cx="450913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41300" marR="5080" indent="-229235">
              <a:lnSpc>
                <a:spcPts val="1380"/>
              </a:lnSpc>
              <a:spcBef>
                <a:spcPts val="195"/>
              </a:spcBef>
              <a:tabLst>
                <a:tab pos="710565" algn="l"/>
                <a:tab pos="1051560" algn="l"/>
                <a:tab pos="1882775" algn="l"/>
                <a:tab pos="2522855" algn="l"/>
                <a:tab pos="2738120" algn="l"/>
                <a:tab pos="3340100" algn="l"/>
                <a:tab pos="4445000" algn="l"/>
              </a:tabLst>
            </a:pPr>
            <a:r>
              <a:rPr dirty="0" sz="1200">
                <a:latin typeface="Arial MT"/>
                <a:cs typeface="Arial MT"/>
              </a:rPr>
              <a:t>1)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ILCA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OLIVEIRA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LOPES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MATR.</a:t>
            </a:r>
            <a:r>
              <a:rPr dirty="0" sz="1200">
                <a:latin typeface="Arial MT"/>
                <a:cs typeface="Arial MT"/>
              </a:rPr>
              <a:t>	–</a:t>
            </a:r>
            <a:r>
              <a:rPr dirty="0" sz="1200" spc="160">
                <a:latin typeface="Arial MT"/>
                <a:cs typeface="Arial MT"/>
              </a:rPr>
              <a:t>  </a:t>
            </a:r>
            <a:r>
              <a:rPr dirty="0" sz="1200" spc="-10">
                <a:latin typeface="Arial MT"/>
                <a:cs typeface="Arial MT"/>
              </a:rPr>
              <a:t>290433470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- </a:t>
            </a:r>
            <a:r>
              <a:rPr dirty="0" sz="1200" spc="-10">
                <a:latin typeface="Arial MT"/>
                <a:cs typeface="Arial MT"/>
              </a:rPr>
              <a:t>ALMOXARIFADO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PATRIMÔNIO;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48680" y="4687950"/>
            <a:ext cx="15862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60805" algn="l"/>
              </a:tabLst>
            </a:pPr>
            <a:r>
              <a:rPr dirty="0" sz="1200" spc="-10">
                <a:latin typeface="Arial MT"/>
                <a:cs typeface="Arial MT"/>
              </a:rPr>
              <a:t>COORDENADOR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8319" y="5213730"/>
            <a:ext cx="6508115" cy="160909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421005" marR="6350" indent="-229235">
              <a:lnSpc>
                <a:spcPts val="1380"/>
              </a:lnSpc>
              <a:spcBef>
                <a:spcPts val="195"/>
              </a:spcBef>
              <a:buAutoNum type="arabicParenR" startAt="2"/>
              <a:tabLst>
                <a:tab pos="421005" algn="l"/>
                <a:tab pos="982980" algn="l"/>
                <a:tab pos="1619250" algn="l"/>
                <a:tab pos="2181860" algn="l"/>
                <a:tab pos="2396490" algn="l"/>
                <a:tab pos="2999740" algn="l"/>
                <a:tab pos="3213100" algn="l"/>
                <a:tab pos="4106545" algn="l"/>
                <a:tab pos="4286250" algn="l"/>
                <a:tab pos="5100320" algn="l"/>
                <a:tab pos="5441315" algn="l"/>
                <a:tab pos="6391910" algn="l"/>
              </a:tabLst>
            </a:pPr>
            <a:r>
              <a:rPr dirty="0" sz="1200" spc="-10">
                <a:latin typeface="Arial MT"/>
                <a:cs typeface="Arial MT"/>
              </a:rPr>
              <a:t>LUZIA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LOPES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AVILA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0">
                <a:latin typeface="Arial MT"/>
                <a:cs typeface="Arial MT"/>
              </a:rPr>
              <a:t>MATR.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–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290433421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-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DIRETOR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25">
                <a:latin typeface="Arial MT"/>
                <a:cs typeface="Arial MT"/>
              </a:rPr>
              <a:t>DE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PROJETOS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 spc="-10">
                <a:latin typeface="Arial MT"/>
                <a:cs typeface="Arial MT"/>
              </a:rPr>
              <a:t>CONTRATOS;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buFont typeface="Arial MT"/>
              <a:buAutoNum type="arabicParenR" startAt="2"/>
            </a:pPr>
            <a:endParaRPr sz="1200">
              <a:latin typeface="Arial MT"/>
              <a:cs typeface="Arial MT"/>
            </a:endParaRPr>
          </a:p>
          <a:p>
            <a:pPr marL="421005" marR="6350" indent="-229235">
              <a:lnSpc>
                <a:spcPts val="1380"/>
              </a:lnSpc>
              <a:buAutoNum type="arabicParenR" startAt="2"/>
              <a:tabLst>
                <a:tab pos="421005" algn="l"/>
                <a:tab pos="463550" algn="l"/>
              </a:tabLst>
            </a:pPr>
            <a:r>
              <a:rPr dirty="0" sz="1200">
                <a:latin typeface="Arial MT"/>
                <a:cs typeface="Arial MT"/>
              </a:rPr>
              <a:t>	HUGO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SILVA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LOPES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MATR.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290433461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-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DIRETOR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ALMOXARIFADO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E </a:t>
            </a:r>
            <a:r>
              <a:rPr dirty="0" sz="1200" spc="-10">
                <a:latin typeface="Arial MT"/>
                <a:cs typeface="Arial MT"/>
              </a:rPr>
              <a:t>PATRIMÔNIO.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7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Art.2º-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tem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17/02/2025,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revogando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disposições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 spc="-10">
                <a:latin typeface="Arial MT"/>
                <a:cs typeface="Arial MT"/>
              </a:rPr>
              <a:t>contrário.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375784" y="7490840"/>
            <a:ext cx="26606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93035" y="8367521"/>
            <a:ext cx="217424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280" y="342899"/>
            <a:ext cx="863600" cy="100457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725795" y="269874"/>
            <a:ext cx="1411604" cy="876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2025-08-29T18:12:17Z</dcterms:created>
  <dcterms:modified xsi:type="dcterms:W3CDTF">2025-08-29T18:12:17Z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