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21893"/>
            <a:ext cx="6221095" cy="52425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156335" marR="2522220">
              <a:lnSpc>
                <a:spcPct val="100400"/>
              </a:lnSpc>
              <a:spcBef>
                <a:spcPts val="130"/>
              </a:spcBef>
            </a:pPr>
            <a:r>
              <a:rPr dirty="0" sz="1150" b="1">
                <a:latin typeface="Arial"/>
                <a:cs typeface="Arial"/>
              </a:rPr>
              <a:t>Estado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Rio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Janeiro</a:t>
            </a:r>
            <a:r>
              <a:rPr dirty="0" sz="1150" spc="5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1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4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Seropédica </a:t>
            </a:r>
            <a:r>
              <a:rPr dirty="0" sz="1150" b="1">
                <a:latin typeface="Arial"/>
                <a:cs typeface="Arial"/>
              </a:rPr>
              <a:t>Gabinete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15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Prefeito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50">
              <a:latin typeface="Arial"/>
              <a:cs typeface="Arial"/>
            </a:endParaRPr>
          </a:p>
          <a:p>
            <a:pPr algn="ctr" marL="635">
              <a:lnSpc>
                <a:spcPct val="100000"/>
              </a:lnSpc>
            </a:pPr>
            <a:r>
              <a:rPr dirty="0" sz="1150" b="1">
                <a:latin typeface="Times New Roman"/>
                <a:cs typeface="Times New Roman"/>
              </a:rPr>
              <a:t>PORTARIA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7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562/2025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12700">
              <a:lnSpc>
                <a:spcPct val="100400"/>
              </a:lnSpc>
            </a:pPr>
            <a:r>
              <a:rPr dirty="0" sz="1150" b="1">
                <a:latin typeface="Times New Roman"/>
                <a:cs typeface="Times New Roman"/>
              </a:rPr>
              <a:t>O</a:t>
            </a:r>
            <a:r>
              <a:rPr dirty="0" sz="1150" spc="2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PREFEITO</a:t>
            </a:r>
            <a:r>
              <a:rPr dirty="0" sz="1150" spc="26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MUNICIPAL</a:t>
            </a:r>
            <a:r>
              <a:rPr dirty="0" sz="1150" spc="16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3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SEROPÉDICA</a:t>
            </a:r>
            <a:r>
              <a:rPr dirty="0" sz="1150">
                <a:latin typeface="Times New Roman"/>
                <a:cs typeface="Times New Roman"/>
              </a:rPr>
              <a:t>,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Estado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Rio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Janeiro,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uso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suas </a:t>
            </a:r>
            <a:r>
              <a:rPr dirty="0" sz="1150">
                <a:latin typeface="Times New Roman"/>
                <a:cs typeface="Times New Roman"/>
              </a:rPr>
              <a:t>atribuições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lhe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são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conferidas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considerando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necessidade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regulamentar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fiscalizar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o </a:t>
            </a:r>
            <a:r>
              <a:rPr dirty="0" sz="1150">
                <a:latin typeface="Times New Roman"/>
                <a:cs typeface="Times New Roman"/>
              </a:rPr>
              <a:t>cumprimento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contratos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Municipal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Saúde.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1699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ESTABELECE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COMISSÃO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FISCALIZAÇÃO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CUMPRIMENTO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TERMOS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 spc="-25" b="1">
                <a:latin typeface="Times New Roman"/>
                <a:cs typeface="Times New Roman"/>
              </a:rPr>
              <a:t>DO </a:t>
            </a:r>
            <a:r>
              <a:rPr dirty="0" sz="1150" b="1">
                <a:latin typeface="Times New Roman"/>
                <a:cs typeface="Times New Roman"/>
              </a:rPr>
              <a:t>PROCESSO</a:t>
            </a:r>
            <a:r>
              <a:rPr dirty="0" sz="1150" spc="38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ADMINISTRATIVO</a:t>
            </a:r>
            <a:r>
              <a:rPr dirty="0" sz="1150" spc="42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42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12.592/2023</a:t>
            </a:r>
            <a:r>
              <a:rPr dirty="0" sz="1150" spc="409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(CONSTRUÇÃO</a:t>
            </a:r>
            <a:r>
              <a:rPr dirty="0" sz="1150" spc="40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DO</a:t>
            </a:r>
            <a:r>
              <a:rPr dirty="0" sz="1150" spc="425" b="1">
                <a:latin typeface="Times New Roman"/>
                <a:cs typeface="Times New Roman"/>
              </a:rPr>
              <a:t>  </a:t>
            </a:r>
            <a:r>
              <a:rPr dirty="0" sz="1150" spc="-10" b="1">
                <a:latin typeface="Times New Roman"/>
                <a:cs typeface="Times New Roman"/>
              </a:rPr>
              <a:t>HOSPITAL </a:t>
            </a:r>
            <a:r>
              <a:rPr dirty="0" sz="1150" b="1">
                <a:latin typeface="Times New Roman"/>
                <a:cs typeface="Times New Roman"/>
              </a:rPr>
              <a:t>MUNICIPAL</a:t>
            </a:r>
            <a:r>
              <a:rPr dirty="0" sz="1150" spc="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114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SEROPÉDICA).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50" spc="-10" b="1">
                <a:latin typeface="Times New Roman"/>
                <a:cs typeface="Times New Roman"/>
              </a:rPr>
              <a:t>RESOLVE:</a:t>
            </a:r>
            <a:endParaRPr sz="1150">
              <a:latin typeface="Times New Roman"/>
              <a:cs typeface="Times New Roman"/>
            </a:endParaRPr>
          </a:p>
          <a:p>
            <a:pPr algn="just" marL="12700" marR="8255">
              <a:lnSpc>
                <a:spcPct val="101899"/>
              </a:lnSpc>
              <a:spcBef>
                <a:spcPts val="1295"/>
              </a:spcBef>
            </a:pPr>
            <a:r>
              <a:rPr dirty="0" sz="1150" b="1">
                <a:latin typeface="Times New Roman"/>
                <a:cs typeface="Times New Roman"/>
              </a:rPr>
              <a:t>Art.</a:t>
            </a:r>
            <a:r>
              <a:rPr dirty="0" sz="1150" spc="10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1º</a:t>
            </a:r>
            <a:r>
              <a:rPr dirty="0" sz="1150" spc="1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NOMEAR</a:t>
            </a:r>
            <a:r>
              <a:rPr dirty="0" sz="1150" spc="18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servidores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abaixo,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compor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comissão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fiscalização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cumprimento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do </a:t>
            </a:r>
            <a:r>
              <a:rPr dirty="0" sz="1150">
                <a:latin typeface="Times New Roman"/>
                <a:cs typeface="Times New Roman"/>
              </a:rPr>
              <a:t>processo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administrativo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nº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12.592/2023.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marL="163195" indent="-150495">
              <a:lnSpc>
                <a:spcPts val="1310"/>
              </a:lnSpc>
              <a:buAutoNum type="arabicParenR"/>
              <a:tabLst>
                <a:tab pos="163195" algn="l"/>
              </a:tabLst>
            </a:pPr>
            <a:r>
              <a:rPr dirty="0" sz="1100" b="1">
                <a:latin typeface="Times New Roman"/>
                <a:cs typeface="Times New Roman"/>
              </a:rPr>
              <a:t>José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Romildo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Lima </a:t>
            </a:r>
            <a:r>
              <a:rPr dirty="0" sz="1100" b="1">
                <a:latin typeface="Times New Roman"/>
                <a:cs typeface="Times New Roman"/>
              </a:rPr>
              <a:t>Júnior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 290433802;</a:t>
            </a:r>
            <a:endParaRPr sz="1100">
              <a:latin typeface="Times New Roman"/>
              <a:cs typeface="Times New Roman"/>
            </a:endParaRPr>
          </a:p>
          <a:p>
            <a:pPr marL="167640" indent="-154940">
              <a:lnSpc>
                <a:spcPts val="1280"/>
              </a:lnSpc>
              <a:buAutoNum type="arabicParenR"/>
              <a:tabLst>
                <a:tab pos="167640" algn="l"/>
              </a:tabLst>
            </a:pPr>
            <a:r>
              <a:rPr dirty="0" sz="1100" b="1">
                <a:latin typeface="Times New Roman"/>
                <a:cs typeface="Times New Roman"/>
              </a:rPr>
              <a:t>Nídia</a:t>
            </a:r>
            <a:r>
              <a:rPr dirty="0" sz="1100" spc="-6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Monique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Gomes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Geraldino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Camilo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290434370;</a:t>
            </a:r>
            <a:endParaRPr sz="1100">
              <a:latin typeface="Times New Roman"/>
              <a:cs typeface="Times New Roman"/>
            </a:endParaRPr>
          </a:p>
          <a:p>
            <a:pPr marL="167005" indent="-154305">
              <a:lnSpc>
                <a:spcPts val="1290"/>
              </a:lnSpc>
              <a:buAutoNum type="arabicParenR"/>
              <a:tabLst>
                <a:tab pos="16700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Rafael</a:t>
            </a:r>
            <a:r>
              <a:rPr dirty="0" sz="1100" spc="-8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Antunes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Prado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Cabral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290434368.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375"/>
              </a:lnSpc>
              <a:spcBef>
                <a:spcPts val="5"/>
              </a:spcBef>
            </a:pPr>
            <a:r>
              <a:rPr dirty="0" sz="1150" b="1">
                <a:latin typeface="Times New Roman"/>
                <a:cs typeface="Times New Roman"/>
              </a:rPr>
              <a:t>Art.</a:t>
            </a:r>
            <a:r>
              <a:rPr dirty="0" sz="1150" spc="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2º</a:t>
            </a:r>
            <a:r>
              <a:rPr dirty="0" sz="1150" spc="4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Esta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Portaria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entra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em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vigor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partir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21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março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2025.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75"/>
              </a:lnSpc>
            </a:pPr>
            <a:r>
              <a:rPr dirty="0" sz="1150" spc="-50">
                <a:latin typeface="Times New Roman"/>
                <a:cs typeface="Times New Roman"/>
              </a:rPr>
              <a:t>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Seropédica,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07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julho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2025.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5427" y="6166865"/>
            <a:ext cx="2492375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Times New Roman"/>
                <a:cs typeface="Times New Roman"/>
              </a:rPr>
              <a:t>Registre-se,</a:t>
            </a:r>
            <a:r>
              <a:rPr dirty="0" sz="1150" spc="15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Publique-se</a:t>
            </a:r>
            <a:r>
              <a:rPr dirty="0" sz="1150" spc="1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</a:t>
            </a:r>
            <a:r>
              <a:rPr dirty="0" sz="1150" spc="1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Cumpra-</a:t>
            </a:r>
            <a:r>
              <a:rPr dirty="0" sz="1150" spc="-25" b="1">
                <a:latin typeface="Times New Roman"/>
                <a:cs typeface="Times New Roman"/>
              </a:rPr>
              <a:t>se.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7454" y="6933386"/>
            <a:ext cx="1564005" cy="4279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72085" marR="5080" indent="-160020">
              <a:lnSpc>
                <a:spcPct val="114799"/>
              </a:lnSpc>
              <a:spcBef>
                <a:spcPts val="90"/>
              </a:spcBef>
            </a:pPr>
            <a:r>
              <a:rPr dirty="0" sz="1150" b="1">
                <a:latin typeface="Times New Roman"/>
                <a:cs typeface="Times New Roman"/>
              </a:rPr>
              <a:t>Lucas</a:t>
            </a:r>
            <a:r>
              <a:rPr dirty="0" sz="1150" spc="1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Dutra</a:t>
            </a:r>
            <a:r>
              <a:rPr dirty="0" sz="1150" spc="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dos</a:t>
            </a:r>
            <a:r>
              <a:rPr dirty="0" sz="1150" spc="6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Santos </a:t>
            </a:r>
            <a:r>
              <a:rPr dirty="0" sz="1150" b="1">
                <a:latin typeface="Times New Roman"/>
                <a:cs typeface="Times New Roman"/>
              </a:rPr>
              <a:t>Prefeito</a:t>
            </a:r>
            <a:r>
              <a:rPr dirty="0" sz="1150" spc="11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Municipal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2025-08-29T18:22:30Z</dcterms:created>
  <dcterms:modified xsi:type="dcterms:W3CDTF">2025-08-29T18:22:30Z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