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17370" y="618489"/>
            <a:ext cx="2945130" cy="5003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452755">
              <a:lnSpc>
                <a:spcPts val="1839"/>
              </a:lnSpc>
              <a:spcBef>
                <a:spcPts val="210"/>
              </a:spcBef>
            </a:pPr>
            <a:r>
              <a:rPr dirty="0" sz="1550" i="1">
                <a:latin typeface="Times New Roman"/>
                <a:cs typeface="Times New Roman"/>
              </a:rPr>
              <a:t>Estado</a:t>
            </a:r>
            <a:r>
              <a:rPr dirty="0" sz="1550" spc="100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do</a:t>
            </a:r>
            <a:r>
              <a:rPr dirty="0" sz="1550" spc="65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Rio</a:t>
            </a:r>
            <a:r>
              <a:rPr dirty="0" sz="1550" spc="65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de</a:t>
            </a:r>
            <a:r>
              <a:rPr dirty="0" sz="1550" spc="80" i="1">
                <a:latin typeface="Times New Roman"/>
                <a:cs typeface="Times New Roman"/>
              </a:rPr>
              <a:t> </a:t>
            </a:r>
            <a:r>
              <a:rPr dirty="0" sz="1550" spc="-10" i="1">
                <a:latin typeface="Times New Roman"/>
                <a:cs typeface="Times New Roman"/>
              </a:rPr>
              <a:t>Janeiro </a:t>
            </a:r>
            <a:r>
              <a:rPr dirty="0" sz="1550" i="1">
                <a:latin typeface="Times New Roman"/>
                <a:cs typeface="Times New Roman"/>
              </a:rPr>
              <a:t>Prefeitura</a:t>
            </a:r>
            <a:r>
              <a:rPr dirty="0" sz="1550" spc="114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Municipal</a:t>
            </a:r>
            <a:r>
              <a:rPr dirty="0" sz="1550" spc="160" i="1">
                <a:latin typeface="Times New Roman"/>
                <a:cs typeface="Times New Roman"/>
              </a:rPr>
              <a:t> </a:t>
            </a:r>
            <a:r>
              <a:rPr dirty="0" sz="1550" i="1">
                <a:latin typeface="Times New Roman"/>
                <a:cs typeface="Times New Roman"/>
              </a:rPr>
              <a:t>de</a:t>
            </a:r>
            <a:r>
              <a:rPr dirty="0" sz="1550" spc="140" i="1">
                <a:latin typeface="Times New Roman"/>
                <a:cs typeface="Times New Roman"/>
              </a:rPr>
              <a:t> </a:t>
            </a:r>
            <a:r>
              <a:rPr dirty="0" sz="1550" spc="-10" i="1">
                <a:latin typeface="Times New Roman"/>
                <a:cs typeface="Times New Roman"/>
              </a:rPr>
              <a:t>Seropédica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60270" y="1716404"/>
            <a:ext cx="323850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Arial"/>
                <a:cs typeface="Arial"/>
              </a:rPr>
              <a:t>PORTARIA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Nº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559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02</a:t>
            </a:r>
            <a:r>
              <a:rPr dirty="0" sz="1150" spc="1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JULHO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spc="-20" b="1">
                <a:latin typeface="Arial"/>
                <a:cs typeface="Arial"/>
              </a:rPr>
              <a:t>2025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35660" y="2388869"/>
            <a:ext cx="6602730" cy="187134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just" marL="12700" marR="15875" indent="374650">
              <a:lnSpc>
                <a:spcPts val="1370"/>
              </a:lnSpc>
              <a:spcBef>
                <a:spcPts val="190"/>
              </a:spcBef>
            </a:pP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PREFEITO</a:t>
            </a:r>
            <a:r>
              <a:rPr dirty="0" sz="1150" spc="3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SEROPÉDICA,</a:t>
            </a:r>
            <a:r>
              <a:rPr dirty="0" sz="1150" spc="3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2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Estado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Rio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Janeiro,</a:t>
            </a:r>
            <a:r>
              <a:rPr dirty="0" sz="1150" spc="3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uso</a:t>
            </a:r>
            <a:r>
              <a:rPr dirty="0" sz="1150" spc="31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>
                <a:latin typeface="Arial MT"/>
                <a:cs typeface="Arial MT"/>
              </a:rPr>
              <a:t>suas</a:t>
            </a:r>
            <a:r>
              <a:rPr dirty="0" sz="1150" spc="40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atribuições</a:t>
            </a:r>
            <a:r>
              <a:rPr dirty="0" sz="1150" spc="45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lhe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são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conferidas,</a:t>
            </a:r>
            <a:r>
              <a:rPr dirty="0" sz="1150" spc="3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forma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Art.74,</a:t>
            </a:r>
            <a:r>
              <a:rPr dirty="0" sz="1150" spc="3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inciso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IX,</a:t>
            </a:r>
            <a:r>
              <a:rPr dirty="0" sz="1150" spc="3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</a:t>
            </a:r>
            <a:r>
              <a:rPr dirty="0" sz="1150" spc="3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Orgânica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do </a:t>
            </a:r>
            <a:r>
              <a:rPr dirty="0" sz="1150">
                <a:latin typeface="Arial MT"/>
                <a:cs typeface="Arial MT"/>
              </a:rPr>
              <a:t>Munícipio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Seropédica.</a:t>
            </a:r>
            <a:endParaRPr sz="11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1275"/>
              </a:spcBef>
            </a:pPr>
            <a:r>
              <a:rPr dirty="0" sz="1400" spc="-10">
                <a:latin typeface="Arial MT"/>
                <a:cs typeface="Arial MT"/>
              </a:rPr>
              <a:t>RESOLVE: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endParaRPr sz="1400">
              <a:latin typeface="Arial MT"/>
              <a:cs typeface="Arial MT"/>
            </a:endParaRPr>
          </a:p>
          <a:p>
            <a:pPr algn="just" marL="12700" marR="10160" indent="301625">
              <a:lnSpc>
                <a:spcPct val="100499"/>
              </a:lnSpc>
            </a:pPr>
            <a:r>
              <a:rPr dirty="0" sz="1150">
                <a:latin typeface="Arial MT"/>
                <a:cs typeface="Arial MT"/>
              </a:rPr>
              <a:t>Alterar</a:t>
            </a:r>
            <a:r>
              <a:rPr dirty="0" sz="1150" spc="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459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nível</a:t>
            </a:r>
            <a:r>
              <a:rPr dirty="0" sz="1150" spc="4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dos</a:t>
            </a:r>
            <a:r>
              <a:rPr dirty="0" sz="1150" spc="48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servidores</a:t>
            </a:r>
            <a:r>
              <a:rPr dirty="0" sz="1150" spc="4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relacionados</a:t>
            </a:r>
            <a:r>
              <a:rPr dirty="0" sz="1150" spc="10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abaixo,</a:t>
            </a:r>
            <a:r>
              <a:rPr dirty="0" sz="1150" spc="9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lotados</a:t>
            </a:r>
            <a:r>
              <a:rPr dirty="0" sz="1150" spc="10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na</a:t>
            </a:r>
            <a:r>
              <a:rPr dirty="0" sz="1150" spc="4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Secretaria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49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>
                <a:latin typeface="Arial MT"/>
                <a:cs typeface="Arial MT"/>
              </a:rPr>
              <a:t>Segurança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Ordem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Pública,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acordo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</a:t>
            </a:r>
            <a:r>
              <a:rPr dirty="0" sz="1150" spc="3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Lei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Complementar</a:t>
            </a:r>
            <a:r>
              <a:rPr dirty="0" sz="1150" spc="3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nº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015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03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fevereiro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 spc="-10">
                <a:latin typeface="Arial MT"/>
                <a:cs typeface="Arial MT"/>
              </a:rPr>
              <a:t>2025.</a:t>
            </a:r>
            <a:endParaRPr sz="1150">
              <a:latin typeface="Arial MT"/>
              <a:cs typeface="Arial MT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375208" y="4770754"/>
          <a:ext cx="7062470" cy="835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790"/>
                <a:gridCol w="558165"/>
                <a:gridCol w="3064510"/>
                <a:gridCol w="1687195"/>
                <a:gridCol w="808990"/>
              </a:tblGrid>
              <a:tr h="33782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PROCESSO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20" b="1">
                          <a:latin typeface="Arial"/>
                          <a:cs typeface="Arial"/>
                        </a:rPr>
                        <a:t>MAT.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20" b="1">
                          <a:latin typeface="Arial"/>
                          <a:cs typeface="Arial"/>
                        </a:rPr>
                        <a:t>NOME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CARGO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375" marR="60325" indent="141605">
                        <a:lnSpc>
                          <a:spcPts val="1150"/>
                        </a:lnSpc>
                        <a:spcBef>
                          <a:spcPts val="175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NÍVEL DEFERIDO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3515/2025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590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15423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590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ANDERSON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JOHN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MIAO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590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 marR="129539" indent="214629">
                        <a:lnSpc>
                          <a:spcPts val="1150"/>
                        </a:lnSpc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GUARDA CIVIL</a:t>
                      </a:r>
                      <a:r>
                        <a:rPr dirty="0" sz="10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5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AGENTE</a:t>
                      </a:r>
                      <a:r>
                        <a:rPr dirty="0" sz="10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TRANSITO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C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590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4760/205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15422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WALACE</a:t>
                      </a:r>
                      <a:r>
                        <a:rPr dirty="0" sz="11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LINHARES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GUARDA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CIVIL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476808" y="6482333"/>
            <a:ext cx="2574290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>
                <a:latin typeface="Arial MT"/>
                <a:cs typeface="Arial MT"/>
              </a:rPr>
              <a:t>Registra-se,</a:t>
            </a:r>
            <a:r>
              <a:rPr dirty="0" sz="1150" spc="2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Publique-se,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Cumpra-</a:t>
            </a:r>
            <a:r>
              <a:rPr dirty="0" sz="1150" spc="-25">
                <a:latin typeface="Arial MT"/>
                <a:cs typeface="Arial MT"/>
              </a:rPr>
              <a:t>se.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63444" y="7740141"/>
            <a:ext cx="2173605" cy="380365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245745" marR="5080" indent="-233679">
              <a:lnSpc>
                <a:spcPts val="1370"/>
              </a:lnSpc>
              <a:spcBef>
                <a:spcPts val="190"/>
              </a:spcBef>
            </a:pPr>
            <a:r>
              <a:rPr dirty="0" sz="1150" b="1">
                <a:latin typeface="Arial"/>
                <a:cs typeface="Arial"/>
              </a:rPr>
              <a:t>LUCAS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DUTRA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DOS</a:t>
            </a:r>
            <a:r>
              <a:rPr dirty="0" sz="1150" spc="1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SANTOS </a:t>
            </a:r>
            <a:r>
              <a:rPr dirty="0" sz="1150" b="1">
                <a:latin typeface="Arial"/>
                <a:cs typeface="Arial"/>
              </a:rPr>
              <a:t>PREFEITO</a:t>
            </a:r>
            <a:r>
              <a:rPr dirty="0" sz="1150" spc="1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endParaRPr sz="115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575" y="195579"/>
            <a:ext cx="886944" cy="94487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60415" y="264794"/>
            <a:ext cx="1393825" cy="8648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2025-08-29T18:32:23Z</dcterms:created>
  <dcterms:modified xsi:type="dcterms:W3CDTF">2025-08-29T18:32:23Z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