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7285" cy="511683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460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557/2025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Mulher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10/2025,</a:t>
            </a:r>
            <a:r>
              <a:rPr dirty="0" sz="1200" spc="3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(LOCAÇÃO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IMÓVEL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3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SECRETARIA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DEFESA</a:t>
            </a:r>
            <a:r>
              <a:rPr dirty="0" sz="1200" spc="25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DIREITOS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POLÍTICAS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2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MULHER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2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FAMÍLIA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- </a:t>
            </a:r>
            <a:r>
              <a:rPr dirty="0" sz="1200" b="1">
                <a:latin typeface="Times New Roman"/>
                <a:cs typeface="Times New Roman"/>
              </a:rPr>
              <a:t>SEDE),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REFERENTE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PROCESSO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2598/2025.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10/2025,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>
                <a:latin typeface="Times New Roman"/>
                <a:cs typeface="Times New Roman"/>
              </a:rPr>
              <a:t> nº</a:t>
            </a:r>
            <a:r>
              <a:rPr dirty="0" sz="1200" spc="-10">
                <a:latin typeface="Times New Roman"/>
                <a:cs typeface="Times New Roman"/>
              </a:rPr>
              <a:t> 2598/2025.</a:t>
            </a:r>
            <a:endParaRPr sz="1200">
              <a:latin typeface="Times New Roman"/>
              <a:cs typeface="Times New Roman"/>
            </a:endParaRPr>
          </a:p>
          <a:p>
            <a:pPr marL="176530" indent="-163830">
              <a:lnSpc>
                <a:spcPts val="1405"/>
              </a:lnSpc>
              <a:spcBef>
                <a:spcPts val="1285"/>
              </a:spcBef>
              <a:buAutoNum type="arabicParenR"/>
              <a:tabLst>
                <a:tab pos="176530" algn="l"/>
              </a:tabLst>
            </a:pPr>
            <a:r>
              <a:rPr dirty="0" sz="1200" b="1">
                <a:latin typeface="Times New Roman"/>
                <a:cs typeface="Times New Roman"/>
              </a:rPr>
              <a:t>Bianca Santos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Souza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 Mat.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3415;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8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Flavia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Freitas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Soares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Medeiros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Auxiliar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Mat.90433940;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15"/>
              </a:lnSpc>
              <a:buAutoNum type="arabicParenR"/>
              <a:tabLst>
                <a:tab pos="179705" algn="l"/>
              </a:tabLst>
            </a:pPr>
            <a:r>
              <a:rPr dirty="0" sz="1200" spc="-20" b="1">
                <a:latin typeface="Times New Roman"/>
                <a:cs typeface="Times New Roman"/>
              </a:rPr>
              <a:t>Tania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Carmo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1916.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407/2025.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59782" y="6027165"/>
            <a:ext cx="2027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7082155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8057768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2025-08-29T18:34:38Z</dcterms:created>
  <dcterms:modified xsi:type="dcterms:W3CDTF">2025-08-29T18:34:38Z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