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0100" y="431037"/>
            <a:ext cx="258508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4658" y="1688972"/>
            <a:ext cx="4840605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b="1">
                <a:latin typeface="Arial"/>
                <a:cs typeface="Arial"/>
              </a:rPr>
              <a:t>PORTARIA</a:t>
            </a:r>
            <a:r>
              <a:rPr dirty="0" sz="1550" spc="95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Nº</a:t>
            </a:r>
            <a:r>
              <a:rPr dirty="0" sz="1550" spc="11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554/2025</a:t>
            </a:r>
            <a:r>
              <a:rPr dirty="0" sz="1550" spc="5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105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26</a:t>
            </a:r>
            <a:r>
              <a:rPr dirty="0" sz="1550" spc="95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100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JUNHO</a:t>
            </a:r>
            <a:r>
              <a:rPr dirty="0" sz="1550" spc="114" b="1">
                <a:latin typeface="Arial"/>
                <a:cs typeface="Arial"/>
              </a:rPr>
              <a:t> </a:t>
            </a:r>
            <a:r>
              <a:rPr dirty="0" sz="1550" b="1">
                <a:latin typeface="Arial"/>
                <a:cs typeface="Arial"/>
              </a:rPr>
              <a:t>DE</a:t>
            </a:r>
            <a:r>
              <a:rPr dirty="0" sz="1550" spc="95" b="1">
                <a:latin typeface="Arial"/>
                <a:cs typeface="Arial"/>
              </a:rPr>
              <a:t> </a:t>
            </a:r>
            <a:r>
              <a:rPr dirty="0" sz="1550" spc="-20" b="1">
                <a:latin typeface="Arial"/>
                <a:cs typeface="Arial"/>
              </a:rPr>
              <a:t>2025</a:t>
            </a:r>
            <a:endParaRPr sz="155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4025"/>
            <a:ext cx="6240780" cy="6508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882" y="3669538"/>
            <a:ext cx="11899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11166"/>
            <a:ext cx="6245860" cy="146494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LILIAN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ARAÚJO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FIGUEIREDO,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2821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12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1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114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11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caráter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definitivo,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 Art.1º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 partir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02/06/2025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1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7855/2025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revogando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Portaria</a:t>
            </a:r>
            <a:r>
              <a:rPr dirty="0" sz="1400" spc="10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nº </a:t>
            </a:r>
            <a:r>
              <a:rPr dirty="0" sz="1400">
                <a:latin typeface="Arial MT"/>
                <a:cs typeface="Arial MT"/>
              </a:rPr>
              <a:t>0862/2013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as</a:t>
            </a:r>
            <a:r>
              <a:rPr dirty="0" sz="1400" spc="-10">
                <a:latin typeface="Arial MT"/>
                <a:cs typeface="Arial MT"/>
              </a:rPr>
              <a:t> disposições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10">
                <a:latin typeface="Arial MT"/>
                <a:cs typeface="Arial MT"/>
              </a:rPr>
              <a:t> contrário.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2215" y="7346950"/>
            <a:ext cx="310388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Arial MT"/>
                <a:cs typeface="Arial MT"/>
              </a:rPr>
              <a:t>Registra-se,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6848" y="8499475"/>
            <a:ext cx="2529840" cy="4457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05435" marR="5080" indent="-293370">
              <a:lnSpc>
                <a:spcPts val="1620"/>
              </a:lnSpc>
              <a:spcBef>
                <a:spcPts val="204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0100" y="431037"/>
            <a:ext cx="258508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8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2025-08-29T19:04:42Z</dcterms:created>
  <dcterms:modified xsi:type="dcterms:W3CDTF">2025-08-29T19:04:42Z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