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46045" y="2508884"/>
            <a:ext cx="384810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249/2025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04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fevereiro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529965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spc="-10" b="1">
                <a:latin typeface="Arial"/>
                <a:cs typeface="Arial"/>
              </a:rPr>
              <a:t>uso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suas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atribuições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que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lhe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são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conferidas,</a:t>
            </a:r>
            <a:r>
              <a:rPr dirty="0" sz="1200" spc="-7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forma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74,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incisos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 da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 Orgânica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 n</a:t>
            </a:r>
            <a:r>
              <a:rPr dirty="0" sz="1200" spc="-20" b="1">
                <a:latin typeface="Arial"/>
                <a:cs typeface="Arial"/>
              </a:rPr>
              <a:t> 877,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9219" y="4932679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633719"/>
            <a:ext cx="5547360" cy="1263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15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GLEYSON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LUIZ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SOARES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DUQUE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SILVA,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matrícula</a:t>
            </a:r>
            <a:endParaRPr sz="1200">
              <a:latin typeface="Arial MT"/>
              <a:cs typeface="Arial MT"/>
            </a:endParaRPr>
          </a:p>
          <a:p>
            <a:pPr algn="just" marL="12700" marR="10160">
              <a:lnSpc>
                <a:spcPct val="96700"/>
              </a:lnSpc>
              <a:spcBef>
                <a:spcPts val="25"/>
              </a:spcBef>
            </a:pPr>
            <a:r>
              <a:rPr dirty="0" sz="1200" b="1">
                <a:latin typeface="Arial"/>
                <a:cs typeface="Arial"/>
              </a:rPr>
              <a:t>290433765,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GERENTE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REGIONAL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SERVIÇOS </a:t>
            </a:r>
            <a:r>
              <a:rPr dirty="0" sz="1200" b="1">
                <a:latin typeface="Arial"/>
                <a:cs typeface="Arial"/>
              </a:rPr>
              <a:t>PÚBLICOS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Serviços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Seropédica,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marL="289687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8088248"/>
            <a:ext cx="217487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7980" marR="5080" indent="-335915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1041399"/>
            <a:ext cx="773429" cy="72517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984629" y="1273809"/>
            <a:ext cx="2583180" cy="44577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8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2025-08-29T19:24:30Z</dcterms:created>
  <dcterms:modified xsi:type="dcterms:W3CDTF">2025-08-29T19:24:30Z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2025-08-29T00:00:00Z</vt:filetime>
  </property>
  <property fmtid="{D5CDD505-2E9C-101B-9397-08002B2CF9AE}" pid="5" name="Producer">
    <vt:lpwstr>www.ilovepdf.com</vt:lpwstr>
  </property>
</Properties>
</file>