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png"/><Relationship Id="rId10" Type="http://schemas.openxmlformats.org/officeDocument/2006/relationships/image" Target="../media/image4.png"/><Relationship Id="rId11" Type="http://schemas.openxmlformats.org/officeDocument/2006/relationships/image" Target="../media/image5.png"/><Relationship Id="rId12" Type="http://schemas.openxmlformats.org/officeDocument/2006/relationships/image" Target="../media/image6.png"/><Relationship Id="rId13" Type="http://schemas.openxmlformats.org/officeDocument/2006/relationships/image" Target="../media/image7.png"/><Relationship Id="rId14" Type="http://schemas.openxmlformats.org/officeDocument/2006/relationships/image" Target="../media/image8.png"/><Relationship Id="rId15" Type="http://schemas.openxmlformats.org/officeDocument/2006/relationships/image" Target="../media/image9.png"/><Relationship Id="rId16" Type="http://schemas.openxmlformats.org/officeDocument/2006/relationships/image" Target="../media/image10.png"/><Relationship Id="rId17" Type="http://schemas.openxmlformats.org/officeDocument/2006/relationships/image" Target="../media/image11.png"/><Relationship Id="rId18" Type="http://schemas.openxmlformats.org/officeDocument/2006/relationships/image" Target="../media/image12.png"/><Relationship Id="rId19" Type="http://schemas.openxmlformats.org/officeDocument/2006/relationships/image" Target="../media/image13.png"/><Relationship Id="rId20" Type="http://schemas.openxmlformats.org/officeDocument/2006/relationships/image" Target="../media/image14.png"/><Relationship Id="rId21" Type="http://schemas.openxmlformats.org/officeDocument/2006/relationships/image" Target="../media/image15.png"/><Relationship Id="rId22" Type="http://schemas.openxmlformats.org/officeDocument/2006/relationships/image" Target="../media/image16.png"/><Relationship Id="rId23" Type="http://schemas.openxmlformats.org/officeDocument/2006/relationships/image" Target="../media/image17.png"/><Relationship Id="rId24" Type="http://schemas.openxmlformats.org/officeDocument/2006/relationships/image" Target="../media/image18.png"/><Relationship Id="rId25" Type="http://schemas.openxmlformats.org/officeDocument/2006/relationships/image" Target="../media/image19.png"/><Relationship Id="rId26" Type="http://schemas.openxmlformats.org/officeDocument/2006/relationships/image" Target="../media/image20.png"/><Relationship Id="rId27" Type="http://schemas.openxmlformats.org/officeDocument/2006/relationships/image" Target="../media/image21.png"/><Relationship Id="rId28" Type="http://schemas.openxmlformats.org/officeDocument/2006/relationships/image" Target="../media/image22.png"/><Relationship Id="rId29" Type="http://schemas.openxmlformats.org/officeDocument/2006/relationships/image" Target="../media/image23.png"/><Relationship Id="rId30" Type="http://schemas.openxmlformats.org/officeDocument/2006/relationships/image" Target="../media/image24.png"/><Relationship Id="rId31" Type="http://schemas.openxmlformats.org/officeDocument/2006/relationships/image" Target="../media/image25.png"/><Relationship Id="rId32" Type="http://schemas.openxmlformats.org/officeDocument/2006/relationships/image" Target="../media/image26.png"/><Relationship Id="rId33" Type="http://schemas.openxmlformats.org/officeDocument/2006/relationships/image" Target="../media/image27.png"/><Relationship Id="rId34" Type="http://schemas.openxmlformats.org/officeDocument/2006/relationships/image" Target="../media/image28.png"/><Relationship Id="rId35" Type="http://schemas.openxmlformats.org/officeDocument/2006/relationships/image" Target="../media/image29.png"/><Relationship Id="rId36" Type="http://schemas.openxmlformats.org/officeDocument/2006/relationships/image" Target="../media/image30.png"/><Relationship Id="rId37" Type="http://schemas.openxmlformats.org/officeDocument/2006/relationships/image" Target="../media/image31.png"/><Relationship Id="rId38" Type="http://schemas.openxmlformats.org/officeDocument/2006/relationships/image" Target="../media/image32.png"/><Relationship Id="rId39" Type="http://schemas.openxmlformats.org/officeDocument/2006/relationships/image" Target="../media/image33.png"/><Relationship Id="rId40" Type="http://schemas.openxmlformats.org/officeDocument/2006/relationships/image" Target="../media/image34.png"/><Relationship Id="rId41" Type="http://schemas.openxmlformats.org/officeDocument/2006/relationships/image" Target="../media/image35.png"/><Relationship Id="rId42" Type="http://schemas.openxmlformats.org/officeDocument/2006/relationships/image" Target="../media/image36.png"/><Relationship Id="rId43" Type="http://schemas.openxmlformats.org/officeDocument/2006/relationships/image" Target="../media/image37.png"/><Relationship Id="rId44" Type="http://schemas.openxmlformats.org/officeDocument/2006/relationships/image" Target="../media/image38.png"/><Relationship Id="rId45" Type="http://schemas.openxmlformats.org/officeDocument/2006/relationships/image" Target="../media/image39.png"/><Relationship Id="rId46" Type="http://schemas.openxmlformats.org/officeDocument/2006/relationships/image" Target="../media/image40.png"/><Relationship Id="rId47" Type="http://schemas.openxmlformats.org/officeDocument/2006/relationships/image" Target="../media/image41.png"/><Relationship Id="rId48" Type="http://schemas.openxmlformats.org/officeDocument/2006/relationships/image" Target="../media/image42.png"/><Relationship Id="rId49" Type="http://schemas.openxmlformats.org/officeDocument/2006/relationships/image" Target="../media/image43.png"/><Relationship Id="rId50" Type="http://schemas.openxmlformats.org/officeDocument/2006/relationships/image" Target="../media/image44.png"/><Relationship Id="rId51" Type="http://schemas.openxmlformats.org/officeDocument/2006/relationships/image" Target="../media/image45.png"/><Relationship Id="rId52" Type="http://schemas.openxmlformats.org/officeDocument/2006/relationships/image" Target="../media/image46.png"/><Relationship Id="rId53" Type="http://schemas.openxmlformats.org/officeDocument/2006/relationships/image" Target="../media/image47.png"/><Relationship Id="rId54" Type="http://schemas.openxmlformats.org/officeDocument/2006/relationships/image" Target="../media/image48.png"/><Relationship Id="rId55" Type="http://schemas.openxmlformats.org/officeDocument/2006/relationships/image" Target="../media/image49.png"/><Relationship Id="rId56" Type="http://schemas.openxmlformats.org/officeDocument/2006/relationships/image" Target="../media/image50.png"/><Relationship Id="rId57" Type="http://schemas.openxmlformats.org/officeDocument/2006/relationships/image" Target="../media/image51.png"/><Relationship Id="rId58" Type="http://schemas.openxmlformats.org/officeDocument/2006/relationships/image" Target="../media/image52.png"/><Relationship Id="rId59" Type="http://schemas.openxmlformats.org/officeDocument/2006/relationships/image" Target="../media/image53.png"/><Relationship Id="rId60" Type="http://schemas.openxmlformats.org/officeDocument/2006/relationships/image" Target="../media/image54.png"/><Relationship Id="rId61" Type="http://schemas.openxmlformats.org/officeDocument/2006/relationships/image" Target="../media/image55.png"/><Relationship Id="rId62" Type="http://schemas.openxmlformats.org/officeDocument/2006/relationships/image" Target="../media/image56.png"/><Relationship Id="rId63" Type="http://schemas.openxmlformats.org/officeDocument/2006/relationships/image" Target="../media/image57.png"/><Relationship Id="rId64" Type="http://schemas.openxmlformats.org/officeDocument/2006/relationships/image" Target="../media/image58.png"/><Relationship Id="rId65" Type="http://schemas.openxmlformats.org/officeDocument/2006/relationships/image" Target="../media/image59.png"/><Relationship Id="rId66" Type="http://schemas.openxmlformats.org/officeDocument/2006/relationships/image" Target="../media/image60.png"/><Relationship Id="rId67" Type="http://schemas.openxmlformats.org/officeDocument/2006/relationships/image" Target="../media/image61.png"/><Relationship Id="rId68" Type="http://schemas.openxmlformats.org/officeDocument/2006/relationships/image" Target="../media/image62.png"/><Relationship Id="rId69" Type="http://schemas.openxmlformats.org/officeDocument/2006/relationships/image" Target="../media/image63.png"/><Relationship Id="rId70" Type="http://schemas.openxmlformats.org/officeDocument/2006/relationships/image" Target="../media/image64.png"/><Relationship Id="rId71" Type="http://schemas.openxmlformats.org/officeDocument/2006/relationships/image" Target="../media/image65.png"/><Relationship Id="rId72" Type="http://schemas.openxmlformats.org/officeDocument/2006/relationships/image" Target="../media/image66.png"/><Relationship Id="rId73" Type="http://schemas.openxmlformats.org/officeDocument/2006/relationships/image" Target="../media/image67.png"/><Relationship Id="rId74" Type="http://schemas.openxmlformats.org/officeDocument/2006/relationships/image" Target="../media/image68.png"/><Relationship Id="rId75" Type="http://schemas.openxmlformats.org/officeDocument/2006/relationships/image" Target="../media/image69.png"/><Relationship Id="rId76" Type="http://schemas.openxmlformats.org/officeDocument/2006/relationships/image" Target="../media/image70.png"/><Relationship Id="rId77" Type="http://schemas.openxmlformats.org/officeDocument/2006/relationships/image" Target="../media/image71.png"/><Relationship Id="rId78" Type="http://schemas.openxmlformats.org/officeDocument/2006/relationships/image" Target="../media/image72.png"/><Relationship Id="rId79" Type="http://schemas.openxmlformats.org/officeDocument/2006/relationships/image" Target="../media/image73.png"/><Relationship Id="rId80" Type="http://schemas.openxmlformats.org/officeDocument/2006/relationships/image" Target="../media/image74.png"/><Relationship Id="rId81" Type="http://schemas.openxmlformats.org/officeDocument/2006/relationships/image" Target="../media/image75.png"/><Relationship Id="rId82" Type="http://schemas.openxmlformats.org/officeDocument/2006/relationships/image" Target="../media/image76.png"/><Relationship Id="rId83" Type="http://schemas.openxmlformats.org/officeDocument/2006/relationships/image" Target="../media/image77.png"/><Relationship Id="rId84" Type="http://schemas.openxmlformats.org/officeDocument/2006/relationships/image" Target="../media/image78.png"/><Relationship Id="rId85" Type="http://schemas.openxmlformats.org/officeDocument/2006/relationships/image" Target="../media/image79.png"/><Relationship Id="rId86" Type="http://schemas.openxmlformats.org/officeDocument/2006/relationships/image" Target="../media/image80.png"/><Relationship Id="rId87" Type="http://schemas.openxmlformats.org/officeDocument/2006/relationships/image" Target="../media/image81.png"/><Relationship Id="rId88" Type="http://schemas.openxmlformats.org/officeDocument/2006/relationships/image" Target="../media/image82.png"/><Relationship Id="rId89" Type="http://schemas.openxmlformats.org/officeDocument/2006/relationships/image" Target="../media/image83.png"/><Relationship Id="rId90" Type="http://schemas.openxmlformats.org/officeDocument/2006/relationships/image" Target="../media/image84.png"/><Relationship Id="rId91" Type="http://schemas.openxmlformats.org/officeDocument/2006/relationships/image" Target="../media/image85.png"/><Relationship Id="rId92" Type="http://schemas.openxmlformats.org/officeDocument/2006/relationships/image" Target="../media/image86.png"/><Relationship Id="rId93" Type="http://schemas.openxmlformats.org/officeDocument/2006/relationships/image" Target="../media/image87.png"/><Relationship Id="rId94" Type="http://schemas.openxmlformats.org/officeDocument/2006/relationships/image" Target="../media/image88.png"/><Relationship Id="rId95" Type="http://schemas.openxmlformats.org/officeDocument/2006/relationships/image" Target="../media/image89.png"/><Relationship Id="rId96" Type="http://schemas.openxmlformats.org/officeDocument/2006/relationships/image" Target="../media/image90.png"/><Relationship Id="rId97" Type="http://schemas.openxmlformats.org/officeDocument/2006/relationships/image" Target="../media/image91.png"/><Relationship Id="rId98" Type="http://schemas.openxmlformats.org/officeDocument/2006/relationships/image" Target="../media/image92.png"/><Relationship Id="rId99" Type="http://schemas.openxmlformats.org/officeDocument/2006/relationships/image" Target="../media/image93.png"/><Relationship Id="rId100" Type="http://schemas.openxmlformats.org/officeDocument/2006/relationships/image" Target="../media/image94.png"/><Relationship Id="rId101" Type="http://schemas.openxmlformats.org/officeDocument/2006/relationships/image" Target="../media/image95.png"/><Relationship Id="rId102" Type="http://schemas.openxmlformats.org/officeDocument/2006/relationships/image" Target="../media/image96.png"/><Relationship Id="rId103" Type="http://schemas.openxmlformats.org/officeDocument/2006/relationships/image" Target="../media/image97.png"/><Relationship Id="rId104" Type="http://schemas.openxmlformats.org/officeDocument/2006/relationships/image" Target="../media/image98.png"/><Relationship Id="rId105" Type="http://schemas.openxmlformats.org/officeDocument/2006/relationships/image" Target="../media/image99.png"/><Relationship Id="rId106" Type="http://schemas.openxmlformats.org/officeDocument/2006/relationships/image" Target="../media/image100.png"/><Relationship Id="rId107" Type="http://schemas.openxmlformats.org/officeDocument/2006/relationships/image" Target="../media/image101.png"/><Relationship Id="rId108" Type="http://schemas.openxmlformats.org/officeDocument/2006/relationships/image" Target="../media/image102.png"/><Relationship Id="rId109" Type="http://schemas.openxmlformats.org/officeDocument/2006/relationships/image" Target="../media/image103.png"/><Relationship Id="rId110" Type="http://schemas.openxmlformats.org/officeDocument/2006/relationships/image" Target="../media/image104.png"/><Relationship Id="rId111" Type="http://schemas.openxmlformats.org/officeDocument/2006/relationships/image" Target="../media/image105.png"/><Relationship Id="rId112" Type="http://schemas.openxmlformats.org/officeDocument/2006/relationships/image" Target="../media/image106.png"/><Relationship Id="rId113" Type="http://schemas.openxmlformats.org/officeDocument/2006/relationships/image" Target="../media/image107.png"/><Relationship Id="rId114" Type="http://schemas.openxmlformats.org/officeDocument/2006/relationships/image" Target="../media/image108.png"/><Relationship Id="rId115" Type="http://schemas.openxmlformats.org/officeDocument/2006/relationships/image" Target="../media/image109.png"/><Relationship Id="rId116" Type="http://schemas.openxmlformats.org/officeDocument/2006/relationships/image" Target="../media/image110.png"/><Relationship Id="rId117" Type="http://schemas.openxmlformats.org/officeDocument/2006/relationships/image" Target="../media/image111.png"/><Relationship Id="rId118" Type="http://schemas.openxmlformats.org/officeDocument/2006/relationships/image" Target="../media/image112.png"/><Relationship Id="rId119" Type="http://schemas.openxmlformats.org/officeDocument/2006/relationships/image" Target="../media/image113.png"/><Relationship Id="rId120" Type="http://schemas.openxmlformats.org/officeDocument/2006/relationships/image" Target="../media/image114.png"/><Relationship Id="rId121" Type="http://schemas.openxmlformats.org/officeDocument/2006/relationships/image" Target="../media/image115.png"/><Relationship Id="rId122" Type="http://schemas.openxmlformats.org/officeDocument/2006/relationships/image" Target="../media/image116.png"/><Relationship Id="rId123" Type="http://schemas.openxmlformats.org/officeDocument/2006/relationships/image" Target="../media/image117.png"/><Relationship Id="rId124" Type="http://schemas.openxmlformats.org/officeDocument/2006/relationships/image" Target="../media/image118.png"/><Relationship Id="rId125" Type="http://schemas.openxmlformats.org/officeDocument/2006/relationships/image" Target="../media/image119.png"/><Relationship Id="rId126" Type="http://schemas.openxmlformats.org/officeDocument/2006/relationships/image" Target="../media/image120.png"/><Relationship Id="rId127" Type="http://schemas.openxmlformats.org/officeDocument/2006/relationships/image" Target="../media/image121.png"/><Relationship Id="rId128" Type="http://schemas.openxmlformats.org/officeDocument/2006/relationships/image" Target="../media/image122.png"/><Relationship Id="rId129" Type="http://schemas.openxmlformats.org/officeDocument/2006/relationships/image" Target="../media/image123.png"/><Relationship Id="rId130" Type="http://schemas.openxmlformats.org/officeDocument/2006/relationships/image" Target="../media/image124.png"/><Relationship Id="rId131" Type="http://schemas.openxmlformats.org/officeDocument/2006/relationships/image" Target="../media/image125.png"/><Relationship Id="rId132" Type="http://schemas.openxmlformats.org/officeDocument/2006/relationships/image" Target="../media/image126.png"/><Relationship Id="rId133" Type="http://schemas.openxmlformats.org/officeDocument/2006/relationships/image" Target="../media/image127.png"/><Relationship Id="rId134" Type="http://schemas.openxmlformats.org/officeDocument/2006/relationships/image" Target="../media/image128.png"/><Relationship Id="rId135" Type="http://schemas.openxmlformats.org/officeDocument/2006/relationships/image" Target="../media/image129.png"/><Relationship Id="rId136" Type="http://schemas.openxmlformats.org/officeDocument/2006/relationships/image" Target="../media/image130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67927" y="521055"/>
            <a:ext cx="221285" cy="23782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38817" y="536973"/>
            <a:ext cx="318718" cy="23790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805795" y="552899"/>
            <a:ext cx="351745" cy="9830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785153" y="560763"/>
            <a:ext cx="374452" cy="13959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781018" y="568825"/>
            <a:ext cx="418016" cy="9830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781018" y="576689"/>
            <a:ext cx="70666" cy="3932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781018" y="578656"/>
            <a:ext cx="70666" cy="3932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778954" y="578656"/>
            <a:ext cx="430396" cy="7864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778954" y="582588"/>
            <a:ext cx="440720" cy="8061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781018" y="588683"/>
            <a:ext cx="66613" cy="3932"/>
          </a:xfrm>
          <a:prstGeom prst="rect">
            <a:avLst/>
          </a:prstGeom>
        </p:spPr>
      </p:pic>
      <p:pic>
        <p:nvPicPr>
          <p:cNvPr id="26" name="bg object 26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781018" y="588683"/>
            <a:ext cx="442782" cy="7864"/>
          </a:xfrm>
          <a:prstGeom prst="rect">
            <a:avLst/>
          </a:prstGeom>
        </p:spPr>
      </p:pic>
      <p:pic>
        <p:nvPicPr>
          <p:cNvPr id="27" name="bg object 27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781018" y="594582"/>
            <a:ext cx="389729" cy="3932"/>
          </a:xfrm>
          <a:prstGeom prst="rect">
            <a:avLst/>
          </a:prstGeom>
        </p:spPr>
      </p:pic>
      <p:pic>
        <p:nvPicPr>
          <p:cNvPr id="28" name="bg object 28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781018" y="596548"/>
            <a:ext cx="442780" cy="3932"/>
          </a:xfrm>
          <a:prstGeom prst="rect">
            <a:avLst/>
          </a:prstGeom>
        </p:spPr>
      </p:pic>
      <p:pic>
        <p:nvPicPr>
          <p:cNvPr id="29" name="bg object 29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783081" y="598514"/>
            <a:ext cx="387280" cy="3932"/>
          </a:xfrm>
          <a:prstGeom prst="rect">
            <a:avLst/>
          </a:prstGeom>
        </p:spPr>
      </p:pic>
      <p:pic>
        <p:nvPicPr>
          <p:cNvPr id="30" name="bg object 30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787216" y="600480"/>
            <a:ext cx="434523" cy="8061"/>
          </a:xfrm>
          <a:prstGeom prst="rect">
            <a:avLst/>
          </a:prstGeom>
        </p:spPr>
      </p:pic>
      <p:pic>
        <p:nvPicPr>
          <p:cNvPr id="31" name="bg object 31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787216" y="606379"/>
            <a:ext cx="432458" cy="39707"/>
          </a:xfrm>
          <a:prstGeom prst="rect">
            <a:avLst/>
          </a:prstGeom>
        </p:spPr>
      </p:pic>
      <p:pic>
        <p:nvPicPr>
          <p:cNvPr id="32" name="bg object 32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801659" y="624262"/>
            <a:ext cx="393238" cy="29885"/>
          </a:xfrm>
          <a:prstGeom prst="rect">
            <a:avLst/>
          </a:prstGeom>
        </p:spPr>
      </p:pic>
      <p:pic>
        <p:nvPicPr>
          <p:cNvPr id="33" name="bg object 33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814048" y="650216"/>
            <a:ext cx="374659" cy="37552"/>
          </a:xfrm>
          <a:prstGeom prst="rect">
            <a:avLst/>
          </a:prstGeom>
        </p:spPr>
      </p:pic>
      <p:pic>
        <p:nvPicPr>
          <p:cNvPr id="34" name="bg object 34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801659" y="672040"/>
            <a:ext cx="405629" cy="65464"/>
          </a:xfrm>
          <a:prstGeom prst="rect">
            <a:avLst/>
          </a:prstGeom>
        </p:spPr>
      </p:pic>
      <p:pic>
        <p:nvPicPr>
          <p:cNvPr id="35" name="bg object 35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801659" y="735539"/>
            <a:ext cx="401499" cy="5898"/>
          </a:xfrm>
          <a:prstGeom prst="rect">
            <a:avLst/>
          </a:prstGeom>
        </p:spPr>
      </p:pic>
      <p:pic>
        <p:nvPicPr>
          <p:cNvPr id="36" name="bg object 36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801659" y="739471"/>
            <a:ext cx="276755" cy="3932"/>
          </a:xfrm>
          <a:prstGeom prst="rect">
            <a:avLst/>
          </a:prstGeom>
        </p:spPr>
      </p:pic>
      <p:pic>
        <p:nvPicPr>
          <p:cNvPr id="37" name="bg object 37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801659" y="741437"/>
            <a:ext cx="276755" cy="3932"/>
          </a:xfrm>
          <a:prstGeom prst="rect">
            <a:avLst/>
          </a:prstGeom>
        </p:spPr>
      </p:pic>
      <p:pic>
        <p:nvPicPr>
          <p:cNvPr id="38" name="bg object 38"/>
          <p:cNvPicPr/>
          <p:nvPr/>
        </p:nvPicPr>
        <p:blipFill>
          <a:blip r:embed="rId29" cstate="print"/>
          <a:stretch>
            <a:fillRect/>
          </a:stretch>
        </p:blipFill>
        <p:spPr>
          <a:xfrm>
            <a:off x="801659" y="743403"/>
            <a:ext cx="276755" cy="3932"/>
          </a:xfrm>
          <a:prstGeom prst="rect">
            <a:avLst/>
          </a:prstGeom>
        </p:spPr>
      </p:pic>
      <p:pic>
        <p:nvPicPr>
          <p:cNvPr id="39" name="bg object 39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801659" y="745369"/>
            <a:ext cx="276755" cy="3932"/>
          </a:xfrm>
          <a:prstGeom prst="rect">
            <a:avLst/>
          </a:prstGeom>
        </p:spPr>
      </p:pic>
      <p:pic>
        <p:nvPicPr>
          <p:cNvPr id="40" name="bg object 40"/>
          <p:cNvPicPr/>
          <p:nvPr/>
        </p:nvPicPr>
        <p:blipFill>
          <a:blip r:embed="rId31" cstate="print"/>
          <a:stretch>
            <a:fillRect/>
          </a:stretch>
        </p:blipFill>
        <p:spPr>
          <a:xfrm>
            <a:off x="801659" y="747335"/>
            <a:ext cx="401499" cy="6095"/>
          </a:xfrm>
          <a:prstGeom prst="rect">
            <a:avLst/>
          </a:prstGeom>
        </p:spPr>
      </p:pic>
      <p:pic>
        <p:nvPicPr>
          <p:cNvPr id="41" name="bg object 41"/>
          <p:cNvPicPr/>
          <p:nvPr/>
        </p:nvPicPr>
        <p:blipFill>
          <a:blip r:embed="rId32" cstate="print"/>
          <a:stretch>
            <a:fillRect/>
          </a:stretch>
        </p:blipFill>
        <p:spPr>
          <a:xfrm>
            <a:off x="801659" y="751268"/>
            <a:ext cx="401499" cy="4128"/>
          </a:xfrm>
          <a:prstGeom prst="rect">
            <a:avLst/>
          </a:prstGeom>
        </p:spPr>
      </p:pic>
      <p:pic>
        <p:nvPicPr>
          <p:cNvPr id="42" name="bg object 42"/>
          <p:cNvPicPr/>
          <p:nvPr/>
        </p:nvPicPr>
        <p:blipFill>
          <a:blip r:embed="rId33" cstate="print"/>
          <a:stretch>
            <a:fillRect/>
          </a:stretch>
        </p:blipFill>
        <p:spPr>
          <a:xfrm>
            <a:off x="801659" y="753431"/>
            <a:ext cx="265067" cy="3932"/>
          </a:xfrm>
          <a:prstGeom prst="rect">
            <a:avLst/>
          </a:prstGeom>
        </p:spPr>
      </p:pic>
      <p:pic>
        <p:nvPicPr>
          <p:cNvPr id="43" name="bg object 43"/>
          <p:cNvPicPr/>
          <p:nvPr/>
        </p:nvPicPr>
        <p:blipFill>
          <a:blip r:embed="rId34" cstate="print"/>
          <a:stretch>
            <a:fillRect/>
          </a:stretch>
        </p:blipFill>
        <p:spPr>
          <a:xfrm>
            <a:off x="801659" y="755397"/>
            <a:ext cx="401499" cy="7855"/>
          </a:xfrm>
          <a:prstGeom prst="rect">
            <a:avLst/>
          </a:prstGeom>
        </p:spPr>
      </p:pic>
      <p:pic>
        <p:nvPicPr>
          <p:cNvPr id="44" name="bg object 44"/>
          <p:cNvPicPr/>
          <p:nvPr/>
        </p:nvPicPr>
        <p:blipFill>
          <a:blip r:embed="rId35" cstate="print"/>
          <a:stretch>
            <a:fillRect/>
          </a:stretch>
        </p:blipFill>
        <p:spPr>
          <a:xfrm>
            <a:off x="801659" y="761287"/>
            <a:ext cx="257271" cy="3932"/>
          </a:xfrm>
          <a:prstGeom prst="rect">
            <a:avLst/>
          </a:prstGeom>
        </p:spPr>
      </p:pic>
      <p:pic>
        <p:nvPicPr>
          <p:cNvPr id="45" name="bg object 45"/>
          <p:cNvPicPr/>
          <p:nvPr/>
        </p:nvPicPr>
        <p:blipFill>
          <a:blip r:embed="rId36" cstate="print"/>
          <a:stretch>
            <a:fillRect/>
          </a:stretch>
        </p:blipFill>
        <p:spPr>
          <a:xfrm>
            <a:off x="801659" y="763253"/>
            <a:ext cx="401499" cy="5898"/>
          </a:xfrm>
          <a:prstGeom prst="rect">
            <a:avLst/>
          </a:prstGeom>
        </p:spPr>
      </p:pic>
      <p:pic>
        <p:nvPicPr>
          <p:cNvPr id="46" name="bg object 46"/>
          <p:cNvPicPr/>
          <p:nvPr/>
        </p:nvPicPr>
        <p:blipFill>
          <a:blip r:embed="rId37" cstate="print"/>
          <a:stretch>
            <a:fillRect/>
          </a:stretch>
        </p:blipFill>
        <p:spPr>
          <a:xfrm>
            <a:off x="801659" y="767186"/>
            <a:ext cx="257271" cy="3932"/>
          </a:xfrm>
          <a:prstGeom prst="rect">
            <a:avLst/>
          </a:prstGeom>
        </p:spPr>
      </p:pic>
      <p:pic>
        <p:nvPicPr>
          <p:cNvPr id="47" name="bg object 47"/>
          <p:cNvPicPr/>
          <p:nvPr/>
        </p:nvPicPr>
        <p:blipFill>
          <a:blip r:embed="rId38" cstate="print"/>
          <a:stretch>
            <a:fillRect/>
          </a:stretch>
        </p:blipFill>
        <p:spPr>
          <a:xfrm>
            <a:off x="801659" y="769152"/>
            <a:ext cx="257271" cy="3932"/>
          </a:xfrm>
          <a:prstGeom prst="rect">
            <a:avLst/>
          </a:prstGeom>
        </p:spPr>
      </p:pic>
      <p:pic>
        <p:nvPicPr>
          <p:cNvPr id="48" name="bg object 48"/>
          <p:cNvPicPr/>
          <p:nvPr/>
        </p:nvPicPr>
        <p:blipFill>
          <a:blip r:embed="rId39" cstate="print"/>
          <a:stretch>
            <a:fillRect/>
          </a:stretch>
        </p:blipFill>
        <p:spPr>
          <a:xfrm>
            <a:off x="801659" y="771118"/>
            <a:ext cx="248350" cy="4129"/>
          </a:xfrm>
          <a:prstGeom prst="rect">
            <a:avLst/>
          </a:prstGeom>
        </p:spPr>
      </p:pic>
      <p:pic>
        <p:nvPicPr>
          <p:cNvPr id="49" name="bg object 49"/>
          <p:cNvPicPr/>
          <p:nvPr/>
        </p:nvPicPr>
        <p:blipFill>
          <a:blip r:embed="rId40" cstate="print"/>
          <a:stretch>
            <a:fillRect/>
          </a:stretch>
        </p:blipFill>
        <p:spPr>
          <a:xfrm>
            <a:off x="801659" y="773085"/>
            <a:ext cx="401499" cy="4128"/>
          </a:xfrm>
          <a:prstGeom prst="rect">
            <a:avLst/>
          </a:prstGeom>
        </p:spPr>
      </p:pic>
      <p:pic>
        <p:nvPicPr>
          <p:cNvPr id="50" name="bg object 50"/>
          <p:cNvPicPr/>
          <p:nvPr/>
        </p:nvPicPr>
        <p:blipFill>
          <a:blip r:embed="rId41" cstate="print"/>
          <a:stretch>
            <a:fillRect/>
          </a:stretch>
        </p:blipFill>
        <p:spPr>
          <a:xfrm>
            <a:off x="801659" y="775247"/>
            <a:ext cx="249475" cy="3932"/>
          </a:xfrm>
          <a:prstGeom prst="rect">
            <a:avLst/>
          </a:prstGeom>
        </p:spPr>
      </p:pic>
      <p:pic>
        <p:nvPicPr>
          <p:cNvPr id="51" name="bg object 51"/>
          <p:cNvPicPr/>
          <p:nvPr/>
        </p:nvPicPr>
        <p:blipFill>
          <a:blip r:embed="rId42" cstate="print"/>
          <a:stretch>
            <a:fillRect/>
          </a:stretch>
        </p:blipFill>
        <p:spPr>
          <a:xfrm>
            <a:off x="801659" y="777213"/>
            <a:ext cx="401499" cy="7864"/>
          </a:xfrm>
          <a:prstGeom prst="rect">
            <a:avLst/>
          </a:prstGeom>
        </p:spPr>
      </p:pic>
      <p:pic>
        <p:nvPicPr>
          <p:cNvPr id="52" name="bg object 52"/>
          <p:cNvPicPr/>
          <p:nvPr/>
        </p:nvPicPr>
        <p:blipFill>
          <a:blip r:embed="rId43" cstate="print"/>
          <a:stretch>
            <a:fillRect/>
          </a:stretch>
        </p:blipFill>
        <p:spPr>
          <a:xfrm>
            <a:off x="801659" y="783112"/>
            <a:ext cx="401499" cy="5898"/>
          </a:xfrm>
          <a:prstGeom prst="rect">
            <a:avLst/>
          </a:prstGeom>
        </p:spPr>
      </p:pic>
      <p:pic>
        <p:nvPicPr>
          <p:cNvPr id="53" name="bg object 53"/>
          <p:cNvPicPr/>
          <p:nvPr/>
        </p:nvPicPr>
        <p:blipFill>
          <a:blip r:embed="rId44" cstate="print"/>
          <a:stretch>
            <a:fillRect/>
          </a:stretch>
        </p:blipFill>
        <p:spPr>
          <a:xfrm>
            <a:off x="801659" y="787044"/>
            <a:ext cx="233878" cy="3932"/>
          </a:xfrm>
          <a:prstGeom prst="rect">
            <a:avLst/>
          </a:prstGeom>
        </p:spPr>
      </p:pic>
      <p:pic>
        <p:nvPicPr>
          <p:cNvPr id="54" name="bg object 54"/>
          <p:cNvPicPr/>
          <p:nvPr/>
        </p:nvPicPr>
        <p:blipFill>
          <a:blip r:embed="rId45" cstate="print"/>
          <a:stretch>
            <a:fillRect/>
          </a:stretch>
        </p:blipFill>
        <p:spPr>
          <a:xfrm>
            <a:off x="801659" y="789010"/>
            <a:ext cx="401499" cy="6095"/>
          </a:xfrm>
          <a:prstGeom prst="rect">
            <a:avLst/>
          </a:prstGeom>
        </p:spPr>
      </p:pic>
      <p:pic>
        <p:nvPicPr>
          <p:cNvPr id="55" name="bg object 55"/>
          <p:cNvPicPr/>
          <p:nvPr/>
        </p:nvPicPr>
        <p:blipFill>
          <a:blip r:embed="rId46" cstate="print"/>
          <a:stretch>
            <a:fillRect/>
          </a:stretch>
        </p:blipFill>
        <p:spPr>
          <a:xfrm>
            <a:off x="801659" y="792943"/>
            <a:ext cx="401499" cy="4128"/>
          </a:xfrm>
          <a:prstGeom prst="rect">
            <a:avLst/>
          </a:prstGeom>
        </p:spPr>
      </p:pic>
      <p:pic>
        <p:nvPicPr>
          <p:cNvPr id="56" name="bg object 56"/>
          <p:cNvPicPr/>
          <p:nvPr/>
        </p:nvPicPr>
        <p:blipFill>
          <a:blip r:embed="rId47" cstate="print"/>
          <a:stretch>
            <a:fillRect/>
          </a:stretch>
        </p:blipFill>
        <p:spPr>
          <a:xfrm>
            <a:off x="801659" y="795106"/>
            <a:ext cx="211177" cy="5898"/>
          </a:xfrm>
          <a:prstGeom prst="rect">
            <a:avLst/>
          </a:prstGeom>
        </p:spPr>
      </p:pic>
      <p:pic>
        <p:nvPicPr>
          <p:cNvPr id="57" name="bg object 57"/>
          <p:cNvPicPr/>
          <p:nvPr/>
        </p:nvPicPr>
        <p:blipFill>
          <a:blip r:embed="rId48" cstate="print"/>
          <a:stretch>
            <a:fillRect/>
          </a:stretch>
        </p:blipFill>
        <p:spPr>
          <a:xfrm>
            <a:off x="801659" y="795106"/>
            <a:ext cx="401499" cy="19858"/>
          </a:xfrm>
          <a:prstGeom prst="rect">
            <a:avLst/>
          </a:prstGeom>
        </p:spPr>
      </p:pic>
      <p:pic>
        <p:nvPicPr>
          <p:cNvPr id="58" name="bg object 58"/>
          <p:cNvPicPr/>
          <p:nvPr/>
        </p:nvPicPr>
        <p:blipFill>
          <a:blip r:embed="rId49" cstate="print"/>
          <a:stretch>
            <a:fillRect/>
          </a:stretch>
        </p:blipFill>
        <p:spPr>
          <a:xfrm>
            <a:off x="801659" y="804936"/>
            <a:ext cx="401499" cy="11993"/>
          </a:xfrm>
          <a:prstGeom prst="rect">
            <a:avLst/>
          </a:prstGeom>
        </p:spPr>
      </p:pic>
      <p:pic>
        <p:nvPicPr>
          <p:cNvPr id="59" name="bg object 59"/>
          <p:cNvPicPr/>
          <p:nvPr/>
        </p:nvPicPr>
        <p:blipFill>
          <a:blip r:embed="rId50" cstate="print"/>
          <a:stretch>
            <a:fillRect/>
          </a:stretch>
        </p:blipFill>
        <p:spPr>
          <a:xfrm>
            <a:off x="801659" y="814964"/>
            <a:ext cx="401499" cy="5898"/>
          </a:xfrm>
          <a:prstGeom prst="rect">
            <a:avLst/>
          </a:prstGeom>
        </p:spPr>
      </p:pic>
      <p:pic>
        <p:nvPicPr>
          <p:cNvPr id="60" name="bg object 60"/>
          <p:cNvPicPr/>
          <p:nvPr/>
        </p:nvPicPr>
        <p:blipFill>
          <a:blip r:embed="rId51" cstate="print"/>
          <a:stretch>
            <a:fillRect/>
          </a:stretch>
        </p:blipFill>
        <p:spPr>
          <a:xfrm>
            <a:off x="801659" y="818896"/>
            <a:ext cx="144227" cy="3932"/>
          </a:xfrm>
          <a:prstGeom prst="rect">
            <a:avLst/>
          </a:prstGeom>
        </p:spPr>
      </p:pic>
      <p:pic>
        <p:nvPicPr>
          <p:cNvPr id="61" name="bg object 61"/>
          <p:cNvPicPr/>
          <p:nvPr/>
        </p:nvPicPr>
        <p:blipFill>
          <a:blip r:embed="rId52" cstate="print"/>
          <a:stretch>
            <a:fillRect/>
          </a:stretch>
        </p:blipFill>
        <p:spPr>
          <a:xfrm>
            <a:off x="801659" y="820862"/>
            <a:ext cx="144227" cy="3932"/>
          </a:xfrm>
          <a:prstGeom prst="rect">
            <a:avLst/>
          </a:prstGeom>
        </p:spPr>
      </p:pic>
      <p:pic>
        <p:nvPicPr>
          <p:cNvPr id="62" name="bg object 62"/>
          <p:cNvPicPr/>
          <p:nvPr/>
        </p:nvPicPr>
        <p:blipFill>
          <a:blip r:embed="rId53" cstate="print"/>
          <a:stretch>
            <a:fillRect/>
          </a:stretch>
        </p:blipFill>
        <p:spPr>
          <a:xfrm>
            <a:off x="737464" y="864502"/>
            <a:ext cx="24981" cy="5898"/>
          </a:xfrm>
          <a:prstGeom prst="rect">
            <a:avLst/>
          </a:prstGeom>
        </p:spPr>
      </p:pic>
      <p:pic>
        <p:nvPicPr>
          <p:cNvPr id="63" name="bg object 63"/>
          <p:cNvPicPr/>
          <p:nvPr/>
        </p:nvPicPr>
        <p:blipFill>
          <a:blip r:embed="rId54" cstate="print"/>
          <a:stretch>
            <a:fillRect/>
          </a:stretch>
        </p:blipFill>
        <p:spPr>
          <a:xfrm>
            <a:off x="797533" y="822828"/>
            <a:ext cx="567047" cy="63498"/>
          </a:xfrm>
          <a:prstGeom prst="rect">
            <a:avLst/>
          </a:prstGeom>
        </p:spPr>
      </p:pic>
      <p:sp>
        <p:nvSpPr>
          <p:cNvPr id="64" name="bg object 64"/>
          <p:cNvSpPr/>
          <p:nvPr/>
        </p:nvSpPr>
        <p:spPr>
          <a:xfrm>
            <a:off x="1246506" y="867452"/>
            <a:ext cx="4445" cy="0"/>
          </a:xfrm>
          <a:custGeom>
            <a:avLst/>
            <a:gdLst/>
            <a:ahLst/>
            <a:cxnLst/>
            <a:rect l="l" t="t" r="r" b="b"/>
            <a:pathLst>
              <a:path w="4444" h="0">
                <a:moveTo>
                  <a:pt x="0" y="0"/>
                </a:moveTo>
                <a:lnTo>
                  <a:pt x="4128" y="0"/>
                </a:lnTo>
              </a:path>
            </a:pathLst>
          </a:custGeom>
          <a:ln w="3175">
            <a:solidFill>
              <a:srgbClr val="A5AFA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" name="bg object 65"/>
          <p:cNvSpPr/>
          <p:nvPr/>
        </p:nvSpPr>
        <p:spPr>
          <a:xfrm>
            <a:off x="753979" y="869418"/>
            <a:ext cx="8890" cy="0"/>
          </a:xfrm>
          <a:custGeom>
            <a:avLst/>
            <a:gdLst/>
            <a:ahLst/>
            <a:cxnLst/>
            <a:rect l="l" t="t" r="r" b="b"/>
            <a:pathLst>
              <a:path w="8890" h="0">
                <a:moveTo>
                  <a:pt x="0" y="0"/>
                </a:moveTo>
                <a:lnTo>
                  <a:pt x="8463" y="0"/>
                </a:lnTo>
              </a:path>
            </a:pathLst>
          </a:custGeom>
          <a:ln w="3175">
            <a:solidFill>
              <a:srgbClr val="595A5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" name="bg object 66"/>
          <p:cNvSpPr/>
          <p:nvPr/>
        </p:nvSpPr>
        <p:spPr>
          <a:xfrm>
            <a:off x="1277680" y="869418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064" y="0"/>
                </a:lnTo>
              </a:path>
            </a:pathLst>
          </a:custGeom>
          <a:ln w="3175">
            <a:solidFill>
              <a:srgbClr val="FBF4E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" name="bg object 67"/>
          <p:cNvSpPr/>
          <p:nvPr/>
        </p:nvSpPr>
        <p:spPr>
          <a:xfrm>
            <a:off x="733337" y="871384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064" y="0"/>
                </a:lnTo>
              </a:path>
            </a:pathLst>
          </a:custGeom>
          <a:ln w="3175">
            <a:solidFill>
              <a:srgbClr val="EFF3E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" name="bg object 68"/>
          <p:cNvSpPr/>
          <p:nvPr/>
        </p:nvSpPr>
        <p:spPr>
          <a:xfrm>
            <a:off x="737464" y="871384"/>
            <a:ext cx="8255" cy="0"/>
          </a:xfrm>
          <a:custGeom>
            <a:avLst/>
            <a:gdLst/>
            <a:ahLst/>
            <a:cxnLst/>
            <a:rect l="l" t="t" r="r" b="b"/>
            <a:pathLst>
              <a:path w="8254" h="0">
                <a:moveTo>
                  <a:pt x="0" y="0"/>
                </a:moveTo>
                <a:lnTo>
                  <a:pt x="8256" y="0"/>
                </a:lnTo>
              </a:path>
            </a:pathLst>
          </a:custGeom>
          <a:ln w="3175">
            <a:solidFill>
              <a:srgbClr val="707E6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" name="bg object 69"/>
          <p:cNvSpPr/>
          <p:nvPr/>
        </p:nvSpPr>
        <p:spPr>
          <a:xfrm>
            <a:off x="764502" y="871384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064" y="0"/>
                </a:lnTo>
              </a:path>
            </a:pathLst>
          </a:custGeom>
          <a:ln w="3175">
            <a:solidFill>
              <a:srgbClr val="F0F0E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" name="bg object 70"/>
          <p:cNvSpPr/>
          <p:nvPr/>
        </p:nvSpPr>
        <p:spPr>
          <a:xfrm>
            <a:off x="1225864" y="871384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064" y="0"/>
                </a:lnTo>
              </a:path>
            </a:pathLst>
          </a:custGeom>
          <a:ln w="3175">
            <a:solidFill>
              <a:srgbClr val="F1F2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" name="bg object 71"/>
          <p:cNvSpPr/>
          <p:nvPr/>
        </p:nvSpPr>
        <p:spPr>
          <a:xfrm>
            <a:off x="1232054" y="871384"/>
            <a:ext cx="4445" cy="0"/>
          </a:xfrm>
          <a:custGeom>
            <a:avLst/>
            <a:gdLst/>
            <a:ahLst/>
            <a:cxnLst/>
            <a:rect l="l" t="t" r="r" b="b"/>
            <a:pathLst>
              <a:path w="4444" h="0">
                <a:moveTo>
                  <a:pt x="0" y="0"/>
                </a:moveTo>
                <a:lnTo>
                  <a:pt x="4128" y="0"/>
                </a:lnTo>
              </a:path>
            </a:pathLst>
          </a:custGeom>
          <a:ln w="3175">
            <a:solidFill>
              <a:srgbClr val="E6E3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" name="bg object 72"/>
          <p:cNvSpPr/>
          <p:nvPr/>
        </p:nvSpPr>
        <p:spPr>
          <a:xfrm>
            <a:off x="1240316" y="871384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064" y="0"/>
                </a:lnTo>
              </a:path>
            </a:pathLst>
          </a:custGeom>
          <a:ln w="3175">
            <a:solidFill>
              <a:srgbClr val="F2FA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" name="bg object 73"/>
          <p:cNvSpPr/>
          <p:nvPr/>
        </p:nvSpPr>
        <p:spPr>
          <a:xfrm>
            <a:off x="1310702" y="871384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064" y="0"/>
                </a:lnTo>
              </a:path>
            </a:pathLst>
          </a:custGeom>
          <a:ln w="3175">
            <a:solidFill>
              <a:srgbClr val="F5F2E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" name="bg object 74"/>
          <p:cNvSpPr/>
          <p:nvPr/>
        </p:nvSpPr>
        <p:spPr>
          <a:xfrm>
            <a:off x="1333416" y="871384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064" y="0"/>
                </a:lnTo>
              </a:path>
            </a:pathLst>
          </a:custGeom>
          <a:ln w="3175">
            <a:solidFill>
              <a:srgbClr val="F8F5E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" name="bg object 75"/>
          <p:cNvSpPr/>
          <p:nvPr/>
        </p:nvSpPr>
        <p:spPr>
          <a:xfrm>
            <a:off x="1312774" y="873350"/>
            <a:ext cx="4445" cy="0"/>
          </a:xfrm>
          <a:custGeom>
            <a:avLst/>
            <a:gdLst/>
            <a:ahLst/>
            <a:cxnLst/>
            <a:rect l="l" t="t" r="r" b="b"/>
            <a:pathLst>
              <a:path w="4444" h="0">
                <a:moveTo>
                  <a:pt x="0" y="0"/>
                </a:moveTo>
                <a:lnTo>
                  <a:pt x="4128" y="0"/>
                </a:lnTo>
              </a:path>
            </a:pathLst>
          </a:custGeom>
          <a:ln w="3175">
            <a:solidFill>
              <a:srgbClr val="E9F2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" name="bg object 76"/>
          <p:cNvSpPr/>
          <p:nvPr/>
        </p:nvSpPr>
        <p:spPr>
          <a:xfrm>
            <a:off x="1333416" y="873350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064" y="0"/>
                </a:lnTo>
              </a:path>
            </a:pathLst>
          </a:custGeom>
          <a:ln w="3175">
            <a:solidFill>
              <a:srgbClr val="F2FBE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" name="bg object 77"/>
          <p:cNvSpPr/>
          <p:nvPr/>
        </p:nvSpPr>
        <p:spPr>
          <a:xfrm>
            <a:off x="1339606" y="875316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064" y="0"/>
                </a:lnTo>
              </a:path>
            </a:pathLst>
          </a:custGeom>
          <a:ln w="3175">
            <a:solidFill>
              <a:srgbClr val="E9FE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" name="bg object 78"/>
          <p:cNvSpPr/>
          <p:nvPr/>
        </p:nvSpPr>
        <p:spPr>
          <a:xfrm>
            <a:off x="1360454" y="881412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064" y="0"/>
                </a:lnTo>
              </a:path>
            </a:pathLst>
          </a:custGeom>
          <a:ln w="3175">
            <a:solidFill>
              <a:srgbClr val="DDF8E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" name="bg object 79"/>
          <p:cNvSpPr/>
          <p:nvPr/>
        </p:nvSpPr>
        <p:spPr>
          <a:xfrm>
            <a:off x="1205222" y="885344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064" y="0"/>
                </a:lnTo>
              </a:path>
            </a:pathLst>
          </a:custGeom>
          <a:ln w="3175">
            <a:solidFill>
              <a:srgbClr val="F3F7EC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80" name="bg object 80"/>
          <p:cNvPicPr/>
          <p:nvPr/>
        </p:nvPicPr>
        <p:blipFill>
          <a:blip r:embed="rId55" cstate="print"/>
          <a:stretch>
            <a:fillRect/>
          </a:stretch>
        </p:blipFill>
        <p:spPr>
          <a:xfrm>
            <a:off x="667074" y="870401"/>
            <a:ext cx="93100" cy="29885"/>
          </a:xfrm>
          <a:prstGeom prst="rect">
            <a:avLst/>
          </a:prstGeom>
        </p:spPr>
      </p:pic>
      <p:pic>
        <p:nvPicPr>
          <p:cNvPr id="81" name="bg object 81"/>
          <p:cNvPicPr/>
          <p:nvPr/>
        </p:nvPicPr>
        <p:blipFill>
          <a:blip r:embed="rId56" cstate="print"/>
          <a:stretch>
            <a:fillRect/>
          </a:stretch>
        </p:blipFill>
        <p:spPr>
          <a:xfrm>
            <a:off x="801659" y="884361"/>
            <a:ext cx="569119" cy="7864"/>
          </a:xfrm>
          <a:prstGeom prst="rect">
            <a:avLst/>
          </a:prstGeom>
        </p:spPr>
      </p:pic>
      <p:pic>
        <p:nvPicPr>
          <p:cNvPr id="82" name="bg object 82"/>
          <p:cNvPicPr/>
          <p:nvPr/>
        </p:nvPicPr>
        <p:blipFill>
          <a:blip r:embed="rId57" cstate="print"/>
          <a:stretch>
            <a:fillRect/>
          </a:stretch>
        </p:blipFill>
        <p:spPr>
          <a:xfrm>
            <a:off x="801659" y="890259"/>
            <a:ext cx="412121" cy="3932"/>
          </a:xfrm>
          <a:prstGeom prst="rect">
            <a:avLst/>
          </a:prstGeom>
        </p:spPr>
      </p:pic>
      <p:pic>
        <p:nvPicPr>
          <p:cNvPr id="83" name="bg object 83"/>
          <p:cNvPicPr/>
          <p:nvPr/>
        </p:nvPicPr>
        <p:blipFill>
          <a:blip r:embed="rId58" cstate="print"/>
          <a:stretch>
            <a:fillRect/>
          </a:stretch>
        </p:blipFill>
        <p:spPr>
          <a:xfrm>
            <a:off x="652624" y="892225"/>
            <a:ext cx="718146" cy="15925"/>
          </a:xfrm>
          <a:prstGeom prst="rect">
            <a:avLst/>
          </a:prstGeom>
        </p:spPr>
      </p:pic>
      <p:pic>
        <p:nvPicPr>
          <p:cNvPr id="84" name="bg object 84"/>
          <p:cNvPicPr/>
          <p:nvPr/>
        </p:nvPicPr>
        <p:blipFill>
          <a:blip r:embed="rId59" cstate="print"/>
          <a:stretch>
            <a:fillRect/>
          </a:stretch>
        </p:blipFill>
        <p:spPr>
          <a:xfrm>
            <a:off x="642303" y="906185"/>
            <a:ext cx="720214" cy="9822"/>
          </a:xfrm>
          <a:prstGeom prst="rect">
            <a:avLst/>
          </a:prstGeom>
        </p:spPr>
      </p:pic>
      <p:pic>
        <p:nvPicPr>
          <p:cNvPr id="85" name="bg object 85"/>
          <p:cNvPicPr/>
          <p:nvPr/>
        </p:nvPicPr>
        <p:blipFill>
          <a:blip r:embed="rId60" cstate="print"/>
          <a:stretch>
            <a:fillRect/>
          </a:stretch>
        </p:blipFill>
        <p:spPr>
          <a:xfrm>
            <a:off x="640239" y="914041"/>
            <a:ext cx="152699" cy="3932"/>
          </a:xfrm>
          <a:prstGeom prst="rect">
            <a:avLst/>
          </a:prstGeom>
        </p:spPr>
      </p:pic>
      <p:pic>
        <p:nvPicPr>
          <p:cNvPr id="86" name="bg object 86"/>
          <p:cNvPicPr/>
          <p:nvPr/>
        </p:nvPicPr>
        <p:blipFill>
          <a:blip r:embed="rId61" cstate="print"/>
          <a:stretch>
            <a:fillRect/>
          </a:stretch>
        </p:blipFill>
        <p:spPr>
          <a:xfrm>
            <a:off x="638175" y="916007"/>
            <a:ext cx="732596" cy="6095"/>
          </a:xfrm>
          <a:prstGeom prst="rect">
            <a:avLst/>
          </a:prstGeom>
        </p:spPr>
      </p:pic>
      <p:pic>
        <p:nvPicPr>
          <p:cNvPr id="87" name="bg object 87"/>
          <p:cNvPicPr/>
          <p:nvPr/>
        </p:nvPicPr>
        <p:blipFill>
          <a:blip r:embed="rId62" cstate="print"/>
          <a:stretch>
            <a:fillRect/>
          </a:stretch>
        </p:blipFill>
        <p:spPr>
          <a:xfrm>
            <a:off x="708565" y="920137"/>
            <a:ext cx="660142" cy="3932"/>
          </a:xfrm>
          <a:prstGeom prst="rect">
            <a:avLst/>
          </a:prstGeom>
        </p:spPr>
      </p:pic>
      <p:sp>
        <p:nvSpPr>
          <p:cNvPr id="88" name="bg object 88"/>
          <p:cNvSpPr/>
          <p:nvPr/>
        </p:nvSpPr>
        <p:spPr>
          <a:xfrm>
            <a:off x="749853" y="923086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064" y="0"/>
                </a:lnTo>
              </a:path>
            </a:pathLst>
          </a:custGeom>
          <a:ln w="3175">
            <a:solidFill>
              <a:srgbClr val="D7D8C9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89" name="bg object 89"/>
          <p:cNvPicPr/>
          <p:nvPr/>
        </p:nvPicPr>
        <p:blipFill>
          <a:blip r:embed="rId63" cstate="print"/>
          <a:stretch>
            <a:fillRect/>
          </a:stretch>
        </p:blipFill>
        <p:spPr>
          <a:xfrm>
            <a:off x="638175" y="920137"/>
            <a:ext cx="62134" cy="5898"/>
          </a:xfrm>
          <a:prstGeom prst="rect">
            <a:avLst/>
          </a:prstGeom>
        </p:spPr>
      </p:pic>
      <p:pic>
        <p:nvPicPr>
          <p:cNvPr id="90" name="bg object 90"/>
          <p:cNvPicPr/>
          <p:nvPr/>
        </p:nvPicPr>
        <p:blipFill>
          <a:blip r:embed="rId64" cstate="print"/>
          <a:stretch>
            <a:fillRect/>
          </a:stretch>
        </p:blipFill>
        <p:spPr>
          <a:xfrm>
            <a:off x="638175" y="922103"/>
            <a:ext cx="732604" cy="7864"/>
          </a:xfrm>
          <a:prstGeom prst="rect">
            <a:avLst/>
          </a:prstGeom>
        </p:spPr>
      </p:pic>
      <p:pic>
        <p:nvPicPr>
          <p:cNvPr id="91" name="bg object 91"/>
          <p:cNvPicPr/>
          <p:nvPr/>
        </p:nvPicPr>
        <p:blipFill>
          <a:blip r:embed="rId65" cstate="print"/>
          <a:stretch>
            <a:fillRect/>
          </a:stretch>
        </p:blipFill>
        <p:spPr>
          <a:xfrm>
            <a:off x="638175" y="928001"/>
            <a:ext cx="732596" cy="9830"/>
          </a:xfrm>
          <a:prstGeom prst="rect">
            <a:avLst/>
          </a:prstGeom>
        </p:spPr>
      </p:pic>
      <p:pic>
        <p:nvPicPr>
          <p:cNvPr id="92" name="bg object 92"/>
          <p:cNvPicPr/>
          <p:nvPr/>
        </p:nvPicPr>
        <p:blipFill>
          <a:blip r:embed="rId66" cstate="print"/>
          <a:stretch>
            <a:fillRect/>
          </a:stretch>
        </p:blipFill>
        <p:spPr>
          <a:xfrm>
            <a:off x="638175" y="933899"/>
            <a:ext cx="732596" cy="6095"/>
          </a:xfrm>
          <a:prstGeom prst="rect">
            <a:avLst/>
          </a:prstGeom>
        </p:spPr>
      </p:pic>
      <p:pic>
        <p:nvPicPr>
          <p:cNvPr id="93" name="bg object 93"/>
          <p:cNvPicPr/>
          <p:nvPr/>
        </p:nvPicPr>
        <p:blipFill>
          <a:blip r:embed="rId67" cstate="print"/>
          <a:stretch>
            <a:fillRect/>
          </a:stretch>
        </p:blipFill>
        <p:spPr>
          <a:xfrm>
            <a:off x="646431" y="937832"/>
            <a:ext cx="724339" cy="4128"/>
          </a:xfrm>
          <a:prstGeom prst="rect">
            <a:avLst/>
          </a:prstGeom>
        </p:spPr>
      </p:pic>
      <p:pic>
        <p:nvPicPr>
          <p:cNvPr id="94" name="bg object 94"/>
          <p:cNvPicPr/>
          <p:nvPr/>
        </p:nvPicPr>
        <p:blipFill>
          <a:blip r:embed="rId68" cstate="print"/>
          <a:stretch>
            <a:fillRect/>
          </a:stretch>
        </p:blipFill>
        <p:spPr>
          <a:xfrm>
            <a:off x="640239" y="939995"/>
            <a:ext cx="730531" cy="9830"/>
          </a:xfrm>
          <a:prstGeom prst="rect">
            <a:avLst/>
          </a:prstGeom>
        </p:spPr>
      </p:pic>
      <p:pic>
        <p:nvPicPr>
          <p:cNvPr id="95" name="bg object 95"/>
          <p:cNvPicPr/>
          <p:nvPr/>
        </p:nvPicPr>
        <p:blipFill>
          <a:blip r:embed="rId69" cstate="print"/>
          <a:stretch>
            <a:fillRect/>
          </a:stretch>
        </p:blipFill>
        <p:spPr>
          <a:xfrm>
            <a:off x="640239" y="945893"/>
            <a:ext cx="730531" cy="9830"/>
          </a:xfrm>
          <a:prstGeom prst="rect">
            <a:avLst/>
          </a:prstGeom>
        </p:spPr>
      </p:pic>
      <p:pic>
        <p:nvPicPr>
          <p:cNvPr id="96" name="bg object 96"/>
          <p:cNvPicPr/>
          <p:nvPr/>
        </p:nvPicPr>
        <p:blipFill>
          <a:blip r:embed="rId70" cstate="print"/>
          <a:stretch>
            <a:fillRect/>
          </a:stretch>
        </p:blipFill>
        <p:spPr>
          <a:xfrm>
            <a:off x="642303" y="953758"/>
            <a:ext cx="149631" cy="3932"/>
          </a:xfrm>
          <a:prstGeom prst="rect">
            <a:avLst/>
          </a:prstGeom>
        </p:spPr>
      </p:pic>
      <p:pic>
        <p:nvPicPr>
          <p:cNvPr id="97" name="bg object 97"/>
          <p:cNvPicPr/>
          <p:nvPr/>
        </p:nvPicPr>
        <p:blipFill>
          <a:blip r:embed="rId71" cstate="print"/>
          <a:stretch>
            <a:fillRect/>
          </a:stretch>
        </p:blipFill>
        <p:spPr>
          <a:xfrm>
            <a:off x="662946" y="955724"/>
            <a:ext cx="707824" cy="6095"/>
          </a:xfrm>
          <a:prstGeom prst="rect">
            <a:avLst/>
          </a:prstGeom>
        </p:spPr>
      </p:pic>
      <p:pic>
        <p:nvPicPr>
          <p:cNvPr id="98" name="bg object 98"/>
          <p:cNvPicPr/>
          <p:nvPr/>
        </p:nvPicPr>
        <p:blipFill>
          <a:blip r:embed="rId72" cstate="print"/>
          <a:stretch>
            <a:fillRect/>
          </a:stretch>
        </p:blipFill>
        <p:spPr>
          <a:xfrm>
            <a:off x="662946" y="959853"/>
            <a:ext cx="707824" cy="5898"/>
          </a:xfrm>
          <a:prstGeom prst="rect">
            <a:avLst/>
          </a:prstGeom>
        </p:spPr>
      </p:pic>
      <p:pic>
        <p:nvPicPr>
          <p:cNvPr id="99" name="bg object 99"/>
          <p:cNvPicPr/>
          <p:nvPr/>
        </p:nvPicPr>
        <p:blipFill>
          <a:blip r:embed="rId73" cstate="print"/>
          <a:stretch>
            <a:fillRect/>
          </a:stretch>
        </p:blipFill>
        <p:spPr>
          <a:xfrm>
            <a:off x="660882" y="963786"/>
            <a:ext cx="141193" cy="3932"/>
          </a:xfrm>
          <a:prstGeom prst="rect">
            <a:avLst/>
          </a:prstGeom>
        </p:spPr>
      </p:pic>
      <p:pic>
        <p:nvPicPr>
          <p:cNvPr id="100" name="bg object 100"/>
          <p:cNvPicPr/>
          <p:nvPr/>
        </p:nvPicPr>
        <p:blipFill>
          <a:blip r:embed="rId74" cstate="print"/>
          <a:stretch>
            <a:fillRect/>
          </a:stretch>
        </p:blipFill>
        <p:spPr>
          <a:xfrm>
            <a:off x="658817" y="965752"/>
            <a:ext cx="141404" cy="3932"/>
          </a:xfrm>
          <a:prstGeom prst="rect">
            <a:avLst/>
          </a:prstGeom>
        </p:spPr>
      </p:pic>
      <p:pic>
        <p:nvPicPr>
          <p:cNvPr id="101" name="bg object 101"/>
          <p:cNvPicPr/>
          <p:nvPr/>
        </p:nvPicPr>
        <p:blipFill>
          <a:blip r:embed="rId75" cstate="print"/>
          <a:stretch>
            <a:fillRect/>
          </a:stretch>
        </p:blipFill>
        <p:spPr>
          <a:xfrm>
            <a:off x="658817" y="965752"/>
            <a:ext cx="705765" cy="5898"/>
          </a:xfrm>
          <a:prstGeom prst="rect">
            <a:avLst/>
          </a:prstGeom>
        </p:spPr>
      </p:pic>
      <p:pic>
        <p:nvPicPr>
          <p:cNvPr id="102" name="bg object 102"/>
          <p:cNvPicPr/>
          <p:nvPr/>
        </p:nvPicPr>
        <p:blipFill>
          <a:blip r:embed="rId76" cstate="print"/>
          <a:stretch>
            <a:fillRect/>
          </a:stretch>
        </p:blipFill>
        <p:spPr>
          <a:xfrm>
            <a:off x="681730" y="969684"/>
            <a:ext cx="666336" cy="5898"/>
          </a:xfrm>
          <a:prstGeom prst="rect">
            <a:avLst/>
          </a:prstGeom>
        </p:spPr>
      </p:pic>
      <p:pic>
        <p:nvPicPr>
          <p:cNvPr id="103" name="bg object 103"/>
          <p:cNvPicPr/>
          <p:nvPr/>
        </p:nvPicPr>
        <p:blipFill>
          <a:blip r:embed="rId77" cstate="print"/>
          <a:stretch>
            <a:fillRect/>
          </a:stretch>
        </p:blipFill>
        <p:spPr>
          <a:xfrm>
            <a:off x="656753" y="971650"/>
            <a:ext cx="686979" cy="7864"/>
          </a:xfrm>
          <a:prstGeom prst="rect">
            <a:avLst/>
          </a:prstGeom>
        </p:spPr>
      </p:pic>
      <p:pic>
        <p:nvPicPr>
          <p:cNvPr id="104" name="bg object 104"/>
          <p:cNvPicPr/>
          <p:nvPr/>
        </p:nvPicPr>
        <p:blipFill>
          <a:blip r:embed="rId78" cstate="print"/>
          <a:stretch>
            <a:fillRect/>
          </a:stretch>
        </p:blipFill>
        <p:spPr>
          <a:xfrm>
            <a:off x="714758" y="977548"/>
            <a:ext cx="53987" cy="4129"/>
          </a:xfrm>
          <a:prstGeom prst="rect">
            <a:avLst/>
          </a:prstGeom>
        </p:spPr>
      </p:pic>
      <p:pic>
        <p:nvPicPr>
          <p:cNvPr id="105" name="bg object 105"/>
          <p:cNvPicPr/>
          <p:nvPr/>
        </p:nvPicPr>
        <p:blipFill>
          <a:blip r:embed="rId79" cstate="print"/>
          <a:stretch>
            <a:fillRect/>
          </a:stretch>
        </p:blipFill>
        <p:spPr>
          <a:xfrm>
            <a:off x="679666" y="979515"/>
            <a:ext cx="666338" cy="4128"/>
          </a:xfrm>
          <a:prstGeom prst="rect">
            <a:avLst/>
          </a:prstGeom>
        </p:spPr>
      </p:pic>
      <p:pic>
        <p:nvPicPr>
          <p:cNvPr id="106" name="bg object 106"/>
          <p:cNvPicPr/>
          <p:nvPr/>
        </p:nvPicPr>
        <p:blipFill>
          <a:blip r:embed="rId80" cstate="print"/>
          <a:stretch>
            <a:fillRect/>
          </a:stretch>
        </p:blipFill>
        <p:spPr>
          <a:xfrm>
            <a:off x="714758" y="979515"/>
            <a:ext cx="542074" cy="6094"/>
          </a:xfrm>
          <a:prstGeom prst="rect">
            <a:avLst/>
          </a:prstGeom>
        </p:spPr>
      </p:pic>
      <p:pic>
        <p:nvPicPr>
          <p:cNvPr id="107" name="bg object 107"/>
          <p:cNvPicPr/>
          <p:nvPr/>
        </p:nvPicPr>
        <p:blipFill>
          <a:blip r:embed="rId81" cstate="print"/>
          <a:stretch>
            <a:fillRect/>
          </a:stretch>
        </p:blipFill>
        <p:spPr>
          <a:xfrm>
            <a:off x="656753" y="979515"/>
            <a:ext cx="20642" cy="11984"/>
          </a:xfrm>
          <a:prstGeom prst="rect">
            <a:avLst/>
          </a:prstGeom>
        </p:spPr>
      </p:pic>
      <p:pic>
        <p:nvPicPr>
          <p:cNvPr id="108" name="bg object 108"/>
          <p:cNvPicPr/>
          <p:nvPr/>
        </p:nvPicPr>
        <p:blipFill>
          <a:blip r:embed="rId82" cstate="print"/>
          <a:stretch>
            <a:fillRect/>
          </a:stretch>
        </p:blipFill>
        <p:spPr>
          <a:xfrm>
            <a:off x="1215547" y="981678"/>
            <a:ext cx="130454" cy="9822"/>
          </a:xfrm>
          <a:prstGeom prst="rect">
            <a:avLst/>
          </a:prstGeom>
        </p:spPr>
      </p:pic>
      <p:pic>
        <p:nvPicPr>
          <p:cNvPr id="109" name="bg object 109"/>
          <p:cNvPicPr/>
          <p:nvPr/>
        </p:nvPicPr>
        <p:blipFill>
          <a:blip r:embed="rId83" cstate="print"/>
          <a:stretch>
            <a:fillRect/>
          </a:stretch>
        </p:blipFill>
        <p:spPr>
          <a:xfrm>
            <a:off x="716822" y="983644"/>
            <a:ext cx="76586" cy="15720"/>
          </a:xfrm>
          <a:prstGeom prst="rect">
            <a:avLst/>
          </a:prstGeom>
        </p:spPr>
      </p:pic>
      <p:sp>
        <p:nvSpPr>
          <p:cNvPr id="110" name="bg object 110"/>
          <p:cNvSpPr/>
          <p:nvPr/>
        </p:nvSpPr>
        <p:spPr>
          <a:xfrm>
            <a:off x="1323090" y="990517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064" y="0"/>
                </a:lnTo>
              </a:path>
            </a:pathLst>
          </a:custGeom>
          <a:ln w="3175">
            <a:solidFill>
              <a:srgbClr val="F1FDE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1" name="bg object 111"/>
          <p:cNvSpPr/>
          <p:nvPr/>
        </p:nvSpPr>
        <p:spPr>
          <a:xfrm>
            <a:off x="1318964" y="992483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064" y="0"/>
                </a:lnTo>
              </a:path>
            </a:pathLst>
          </a:custGeom>
          <a:ln w="3175">
            <a:solidFill>
              <a:srgbClr val="EFEADE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12" name="bg object 112"/>
          <p:cNvPicPr/>
          <p:nvPr/>
        </p:nvPicPr>
        <p:blipFill>
          <a:blip r:embed="rId84" cstate="print"/>
          <a:stretch>
            <a:fillRect/>
          </a:stretch>
        </p:blipFill>
        <p:spPr>
          <a:xfrm>
            <a:off x="805795" y="983644"/>
            <a:ext cx="451037" cy="25748"/>
          </a:xfrm>
          <a:prstGeom prst="rect">
            <a:avLst/>
          </a:prstGeom>
        </p:spPr>
      </p:pic>
      <p:pic>
        <p:nvPicPr>
          <p:cNvPr id="113" name="bg object 113"/>
          <p:cNvPicPr/>
          <p:nvPr/>
        </p:nvPicPr>
        <p:blipFill>
          <a:blip r:embed="rId85" cstate="print"/>
          <a:stretch>
            <a:fillRect/>
          </a:stretch>
        </p:blipFill>
        <p:spPr>
          <a:xfrm>
            <a:off x="658817" y="991500"/>
            <a:ext cx="91032" cy="17892"/>
          </a:xfrm>
          <a:prstGeom prst="rect">
            <a:avLst/>
          </a:prstGeom>
        </p:spPr>
      </p:pic>
      <p:sp>
        <p:nvSpPr>
          <p:cNvPr id="114" name="bg object 114"/>
          <p:cNvSpPr/>
          <p:nvPr/>
        </p:nvSpPr>
        <p:spPr>
          <a:xfrm>
            <a:off x="745726" y="1008409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064" y="0"/>
                </a:lnTo>
              </a:path>
            </a:pathLst>
          </a:custGeom>
          <a:ln w="3175">
            <a:solidFill>
              <a:srgbClr val="FEF9DF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15" name="bg object 115"/>
          <p:cNvPicPr/>
          <p:nvPr/>
        </p:nvPicPr>
        <p:blipFill>
          <a:blip r:embed="rId86" cstate="print"/>
          <a:stretch>
            <a:fillRect/>
          </a:stretch>
        </p:blipFill>
        <p:spPr>
          <a:xfrm>
            <a:off x="749853" y="991500"/>
            <a:ext cx="538148" cy="45614"/>
          </a:xfrm>
          <a:prstGeom prst="rect">
            <a:avLst/>
          </a:prstGeom>
        </p:spPr>
      </p:pic>
      <p:sp>
        <p:nvSpPr>
          <p:cNvPr id="116" name="bg object 116"/>
          <p:cNvSpPr/>
          <p:nvPr/>
        </p:nvSpPr>
        <p:spPr>
          <a:xfrm>
            <a:off x="1238253" y="1024335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064" y="0"/>
                </a:lnTo>
              </a:path>
            </a:pathLst>
          </a:custGeom>
          <a:ln w="3175">
            <a:solidFill>
              <a:srgbClr val="E7F6F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7" name="bg object 117"/>
          <p:cNvSpPr/>
          <p:nvPr/>
        </p:nvSpPr>
        <p:spPr>
          <a:xfrm>
            <a:off x="741591" y="1028267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064" y="0"/>
                </a:lnTo>
              </a:path>
            </a:pathLst>
          </a:custGeom>
          <a:ln w="3175">
            <a:solidFill>
              <a:srgbClr val="F9EFF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8" name="bg object 118"/>
          <p:cNvSpPr/>
          <p:nvPr/>
        </p:nvSpPr>
        <p:spPr>
          <a:xfrm>
            <a:off x="781018" y="1036132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064" y="0"/>
                </a:lnTo>
              </a:path>
            </a:pathLst>
          </a:custGeom>
          <a:ln w="3175">
            <a:solidFill>
              <a:srgbClr val="F7E7F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9" name="bg object 119"/>
          <p:cNvSpPr/>
          <p:nvPr/>
        </p:nvSpPr>
        <p:spPr>
          <a:xfrm>
            <a:off x="1209349" y="1036132"/>
            <a:ext cx="4445" cy="0"/>
          </a:xfrm>
          <a:custGeom>
            <a:avLst/>
            <a:gdLst/>
            <a:ahLst/>
            <a:cxnLst/>
            <a:rect l="l" t="t" r="r" b="b"/>
            <a:pathLst>
              <a:path w="4444" h="0">
                <a:moveTo>
                  <a:pt x="0" y="0"/>
                </a:moveTo>
                <a:lnTo>
                  <a:pt x="4128" y="0"/>
                </a:lnTo>
              </a:path>
            </a:pathLst>
          </a:custGeom>
          <a:ln w="3175">
            <a:solidFill>
              <a:srgbClr val="E4FEF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0" name="bg object 120"/>
          <p:cNvSpPr/>
          <p:nvPr/>
        </p:nvSpPr>
        <p:spPr>
          <a:xfrm>
            <a:off x="1285933" y="1036132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064" y="0"/>
                </a:lnTo>
              </a:path>
            </a:pathLst>
          </a:custGeom>
          <a:ln w="3175">
            <a:solidFill>
              <a:srgbClr val="FCF1E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1" name="bg object 121"/>
          <p:cNvSpPr/>
          <p:nvPr/>
        </p:nvSpPr>
        <p:spPr>
          <a:xfrm>
            <a:off x="1292123" y="1036132"/>
            <a:ext cx="4445" cy="0"/>
          </a:xfrm>
          <a:custGeom>
            <a:avLst/>
            <a:gdLst/>
            <a:ahLst/>
            <a:cxnLst/>
            <a:rect l="l" t="t" r="r" b="b"/>
            <a:pathLst>
              <a:path w="4444" h="0">
                <a:moveTo>
                  <a:pt x="0" y="0"/>
                </a:moveTo>
                <a:lnTo>
                  <a:pt x="4128" y="0"/>
                </a:lnTo>
              </a:path>
            </a:pathLst>
          </a:custGeom>
          <a:ln w="3175">
            <a:solidFill>
              <a:srgbClr val="F3F1E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2" name="bg object 122"/>
          <p:cNvSpPr/>
          <p:nvPr/>
        </p:nvSpPr>
        <p:spPr>
          <a:xfrm>
            <a:off x="766574" y="1038098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064" y="0"/>
                </a:lnTo>
              </a:path>
            </a:pathLst>
          </a:custGeom>
          <a:ln w="3175">
            <a:solidFill>
              <a:srgbClr val="E9FEF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3" name="bg object 123"/>
          <p:cNvSpPr/>
          <p:nvPr/>
        </p:nvSpPr>
        <p:spPr>
          <a:xfrm>
            <a:off x="776891" y="1038098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064" y="0"/>
                </a:lnTo>
              </a:path>
            </a:pathLst>
          </a:custGeom>
          <a:ln w="3175">
            <a:solidFill>
              <a:srgbClr val="E5F9FA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24" name="bg object 124"/>
          <p:cNvPicPr/>
          <p:nvPr/>
        </p:nvPicPr>
        <p:blipFill>
          <a:blip r:embed="rId87" cstate="print"/>
          <a:stretch>
            <a:fillRect/>
          </a:stretch>
        </p:blipFill>
        <p:spPr>
          <a:xfrm>
            <a:off x="824373" y="1035149"/>
            <a:ext cx="459498" cy="3932"/>
          </a:xfrm>
          <a:prstGeom prst="rect">
            <a:avLst/>
          </a:prstGeom>
        </p:spPr>
      </p:pic>
      <p:pic>
        <p:nvPicPr>
          <p:cNvPr id="125" name="bg object 125"/>
          <p:cNvPicPr/>
          <p:nvPr/>
        </p:nvPicPr>
        <p:blipFill>
          <a:blip r:embed="rId88" cstate="print"/>
          <a:stretch>
            <a:fillRect/>
          </a:stretch>
        </p:blipFill>
        <p:spPr>
          <a:xfrm>
            <a:off x="714758" y="1009392"/>
            <a:ext cx="583558" cy="37750"/>
          </a:xfrm>
          <a:prstGeom prst="rect">
            <a:avLst/>
          </a:prstGeom>
        </p:spPr>
      </p:pic>
      <p:sp>
        <p:nvSpPr>
          <p:cNvPr id="126" name="bg object 126"/>
          <p:cNvSpPr/>
          <p:nvPr/>
        </p:nvSpPr>
        <p:spPr>
          <a:xfrm>
            <a:off x="710629" y="1040064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064" y="0"/>
                </a:lnTo>
              </a:path>
            </a:pathLst>
          </a:custGeom>
          <a:ln w="3175">
            <a:solidFill>
              <a:srgbClr val="ECEEE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7" name="bg object 127"/>
          <p:cNvSpPr/>
          <p:nvPr/>
        </p:nvSpPr>
        <p:spPr>
          <a:xfrm>
            <a:off x="764502" y="1040064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064" y="0"/>
                </a:lnTo>
              </a:path>
            </a:pathLst>
          </a:custGeom>
          <a:ln w="3175">
            <a:solidFill>
              <a:srgbClr val="D9D1C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8" name="bg object 128"/>
          <p:cNvSpPr/>
          <p:nvPr/>
        </p:nvSpPr>
        <p:spPr>
          <a:xfrm>
            <a:off x="781018" y="1040064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064" y="0"/>
                </a:lnTo>
              </a:path>
            </a:pathLst>
          </a:custGeom>
          <a:ln w="3175">
            <a:solidFill>
              <a:srgbClr val="F0ECF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9" name="bg object 129"/>
          <p:cNvSpPr/>
          <p:nvPr/>
        </p:nvSpPr>
        <p:spPr>
          <a:xfrm>
            <a:off x="711662" y="1041048"/>
            <a:ext cx="0" cy="2540"/>
          </a:xfrm>
          <a:custGeom>
            <a:avLst/>
            <a:gdLst/>
            <a:ahLst/>
            <a:cxnLst/>
            <a:rect l="l" t="t" r="r" b="b"/>
            <a:pathLst>
              <a:path w="0" h="2540">
                <a:moveTo>
                  <a:pt x="0" y="2162"/>
                </a:moveTo>
                <a:lnTo>
                  <a:pt x="0" y="0"/>
                </a:lnTo>
              </a:path>
            </a:pathLst>
          </a:custGeom>
          <a:ln w="3175">
            <a:solidFill>
              <a:srgbClr val="EEF0F1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30" name="bg object 130"/>
          <p:cNvPicPr/>
          <p:nvPr/>
        </p:nvPicPr>
        <p:blipFill>
          <a:blip r:embed="rId89" cstate="print"/>
          <a:stretch>
            <a:fillRect/>
          </a:stretch>
        </p:blipFill>
        <p:spPr>
          <a:xfrm>
            <a:off x="824373" y="1037115"/>
            <a:ext cx="473942" cy="6095"/>
          </a:xfrm>
          <a:prstGeom prst="rect">
            <a:avLst/>
          </a:prstGeom>
        </p:spPr>
      </p:pic>
      <p:pic>
        <p:nvPicPr>
          <p:cNvPr id="131" name="bg object 131"/>
          <p:cNvPicPr/>
          <p:nvPr/>
        </p:nvPicPr>
        <p:blipFill>
          <a:blip r:embed="rId90" cstate="print"/>
          <a:stretch>
            <a:fillRect/>
          </a:stretch>
        </p:blipFill>
        <p:spPr>
          <a:xfrm>
            <a:off x="708565" y="1041048"/>
            <a:ext cx="585623" cy="8060"/>
          </a:xfrm>
          <a:prstGeom prst="rect">
            <a:avLst/>
          </a:prstGeom>
        </p:spPr>
      </p:pic>
      <p:pic>
        <p:nvPicPr>
          <p:cNvPr id="132" name="bg object 132"/>
          <p:cNvPicPr/>
          <p:nvPr/>
        </p:nvPicPr>
        <p:blipFill>
          <a:blip r:embed="rId91" cstate="print"/>
          <a:stretch>
            <a:fillRect/>
          </a:stretch>
        </p:blipFill>
        <p:spPr>
          <a:xfrm>
            <a:off x="708565" y="1047143"/>
            <a:ext cx="499155" cy="3932"/>
          </a:xfrm>
          <a:prstGeom prst="rect">
            <a:avLst/>
          </a:prstGeom>
        </p:spPr>
      </p:pic>
      <p:pic>
        <p:nvPicPr>
          <p:cNvPr id="133" name="bg object 133"/>
          <p:cNvPicPr/>
          <p:nvPr/>
        </p:nvPicPr>
        <p:blipFill>
          <a:blip r:embed="rId92" cstate="print"/>
          <a:stretch>
            <a:fillRect/>
          </a:stretch>
        </p:blipFill>
        <p:spPr>
          <a:xfrm>
            <a:off x="708565" y="1049109"/>
            <a:ext cx="585621" cy="7864"/>
          </a:xfrm>
          <a:prstGeom prst="rect">
            <a:avLst/>
          </a:prstGeom>
        </p:spPr>
      </p:pic>
      <p:pic>
        <p:nvPicPr>
          <p:cNvPr id="134" name="bg object 134"/>
          <p:cNvPicPr/>
          <p:nvPr/>
        </p:nvPicPr>
        <p:blipFill>
          <a:blip r:embed="rId93" cstate="print"/>
          <a:stretch>
            <a:fillRect/>
          </a:stretch>
        </p:blipFill>
        <p:spPr>
          <a:xfrm>
            <a:off x="704437" y="1055007"/>
            <a:ext cx="591822" cy="10019"/>
          </a:xfrm>
          <a:prstGeom prst="rect">
            <a:avLst/>
          </a:prstGeom>
        </p:spPr>
      </p:pic>
      <p:pic>
        <p:nvPicPr>
          <p:cNvPr id="135" name="bg object 135"/>
          <p:cNvPicPr/>
          <p:nvPr/>
        </p:nvPicPr>
        <p:blipFill>
          <a:blip r:embed="rId94" cstate="print"/>
          <a:stretch>
            <a:fillRect/>
          </a:stretch>
        </p:blipFill>
        <p:spPr>
          <a:xfrm>
            <a:off x="716822" y="1063060"/>
            <a:ext cx="114198" cy="3932"/>
          </a:xfrm>
          <a:prstGeom prst="rect">
            <a:avLst/>
          </a:prstGeom>
        </p:spPr>
      </p:pic>
      <p:pic>
        <p:nvPicPr>
          <p:cNvPr id="136" name="bg object 136"/>
          <p:cNvPicPr/>
          <p:nvPr/>
        </p:nvPicPr>
        <p:blipFill>
          <a:blip r:embed="rId95" cstate="print"/>
          <a:stretch>
            <a:fillRect/>
          </a:stretch>
        </p:blipFill>
        <p:spPr>
          <a:xfrm>
            <a:off x="720950" y="1065026"/>
            <a:ext cx="117662" cy="3932"/>
          </a:xfrm>
          <a:prstGeom prst="rect">
            <a:avLst/>
          </a:prstGeom>
        </p:spPr>
      </p:pic>
      <p:pic>
        <p:nvPicPr>
          <p:cNvPr id="137" name="bg object 137"/>
          <p:cNvPicPr/>
          <p:nvPr/>
        </p:nvPicPr>
        <p:blipFill>
          <a:blip r:embed="rId96" cstate="print"/>
          <a:stretch>
            <a:fillRect/>
          </a:stretch>
        </p:blipFill>
        <p:spPr>
          <a:xfrm>
            <a:off x="723015" y="1066993"/>
            <a:ext cx="113321" cy="3932"/>
          </a:xfrm>
          <a:prstGeom prst="rect">
            <a:avLst/>
          </a:prstGeom>
        </p:spPr>
      </p:pic>
      <p:pic>
        <p:nvPicPr>
          <p:cNvPr id="138" name="bg object 138"/>
          <p:cNvPicPr/>
          <p:nvPr/>
        </p:nvPicPr>
        <p:blipFill>
          <a:blip r:embed="rId97" cstate="print"/>
          <a:stretch>
            <a:fillRect/>
          </a:stretch>
        </p:blipFill>
        <p:spPr>
          <a:xfrm>
            <a:off x="727147" y="1068959"/>
            <a:ext cx="440103" cy="3932"/>
          </a:xfrm>
          <a:prstGeom prst="rect">
            <a:avLst/>
          </a:prstGeom>
        </p:spPr>
      </p:pic>
      <p:pic>
        <p:nvPicPr>
          <p:cNvPr id="139" name="bg object 139"/>
          <p:cNvPicPr/>
          <p:nvPr/>
        </p:nvPicPr>
        <p:blipFill>
          <a:blip r:embed="rId98" cstate="print"/>
          <a:stretch>
            <a:fillRect/>
          </a:stretch>
        </p:blipFill>
        <p:spPr>
          <a:xfrm>
            <a:off x="731274" y="1070925"/>
            <a:ext cx="523485" cy="5898"/>
          </a:xfrm>
          <a:prstGeom prst="rect">
            <a:avLst/>
          </a:prstGeom>
        </p:spPr>
      </p:pic>
      <p:pic>
        <p:nvPicPr>
          <p:cNvPr id="140" name="bg object 140"/>
          <p:cNvPicPr/>
          <p:nvPr/>
        </p:nvPicPr>
        <p:blipFill>
          <a:blip r:embed="rId99" cstate="print"/>
          <a:stretch>
            <a:fillRect/>
          </a:stretch>
        </p:blipFill>
        <p:spPr>
          <a:xfrm>
            <a:off x="743654" y="1074857"/>
            <a:ext cx="509042" cy="5898"/>
          </a:xfrm>
          <a:prstGeom prst="rect">
            <a:avLst/>
          </a:prstGeom>
        </p:spPr>
      </p:pic>
      <p:pic>
        <p:nvPicPr>
          <p:cNvPr id="141" name="bg object 141"/>
          <p:cNvPicPr/>
          <p:nvPr/>
        </p:nvPicPr>
        <p:blipFill>
          <a:blip r:embed="rId100" cstate="print"/>
          <a:stretch>
            <a:fillRect/>
          </a:stretch>
        </p:blipFill>
        <p:spPr>
          <a:xfrm>
            <a:off x="741591" y="1078789"/>
            <a:ext cx="515234" cy="6095"/>
          </a:xfrm>
          <a:prstGeom prst="rect">
            <a:avLst/>
          </a:prstGeom>
        </p:spPr>
      </p:pic>
      <p:pic>
        <p:nvPicPr>
          <p:cNvPr id="142" name="bg object 142"/>
          <p:cNvPicPr/>
          <p:nvPr/>
        </p:nvPicPr>
        <p:blipFill>
          <a:blip r:embed="rId101" cstate="print"/>
          <a:stretch>
            <a:fillRect/>
          </a:stretch>
        </p:blipFill>
        <p:spPr>
          <a:xfrm>
            <a:off x="756043" y="1080755"/>
            <a:ext cx="502846" cy="10027"/>
          </a:xfrm>
          <a:prstGeom prst="rect">
            <a:avLst/>
          </a:prstGeom>
        </p:spPr>
      </p:pic>
      <p:pic>
        <p:nvPicPr>
          <p:cNvPr id="143" name="bg object 143"/>
          <p:cNvPicPr/>
          <p:nvPr/>
        </p:nvPicPr>
        <p:blipFill>
          <a:blip r:embed="rId102" cstate="print"/>
          <a:stretch>
            <a:fillRect/>
          </a:stretch>
        </p:blipFill>
        <p:spPr>
          <a:xfrm>
            <a:off x="756043" y="1086851"/>
            <a:ext cx="488401" cy="5898"/>
          </a:xfrm>
          <a:prstGeom prst="rect">
            <a:avLst/>
          </a:prstGeom>
        </p:spPr>
      </p:pic>
      <p:pic>
        <p:nvPicPr>
          <p:cNvPr id="144" name="bg object 144"/>
          <p:cNvPicPr/>
          <p:nvPr/>
        </p:nvPicPr>
        <p:blipFill>
          <a:blip r:embed="rId103" cstate="print"/>
          <a:stretch>
            <a:fillRect/>
          </a:stretch>
        </p:blipFill>
        <p:spPr>
          <a:xfrm>
            <a:off x="758106" y="1090783"/>
            <a:ext cx="494591" cy="5898"/>
          </a:xfrm>
          <a:prstGeom prst="rect">
            <a:avLst/>
          </a:prstGeom>
        </p:spPr>
      </p:pic>
      <p:pic>
        <p:nvPicPr>
          <p:cNvPr id="145" name="bg object 145"/>
          <p:cNvPicPr/>
          <p:nvPr/>
        </p:nvPicPr>
        <p:blipFill>
          <a:blip r:embed="rId104" cstate="print"/>
          <a:stretch>
            <a:fillRect/>
          </a:stretch>
        </p:blipFill>
        <p:spPr>
          <a:xfrm>
            <a:off x="762439" y="1092749"/>
            <a:ext cx="486131" cy="5898"/>
          </a:xfrm>
          <a:prstGeom prst="rect">
            <a:avLst/>
          </a:prstGeom>
        </p:spPr>
      </p:pic>
      <p:pic>
        <p:nvPicPr>
          <p:cNvPr id="146" name="bg object 146"/>
          <p:cNvPicPr/>
          <p:nvPr/>
        </p:nvPicPr>
        <p:blipFill>
          <a:blip r:embed="rId105" cstate="print"/>
          <a:stretch>
            <a:fillRect/>
          </a:stretch>
        </p:blipFill>
        <p:spPr>
          <a:xfrm>
            <a:off x="766574" y="1096681"/>
            <a:ext cx="465480" cy="8061"/>
          </a:xfrm>
          <a:prstGeom prst="rect">
            <a:avLst/>
          </a:prstGeom>
        </p:spPr>
      </p:pic>
      <p:pic>
        <p:nvPicPr>
          <p:cNvPr id="147" name="bg object 147"/>
          <p:cNvPicPr/>
          <p:nvPr/>
        </p:nvPicPr>
        <p:blipFill>
          <a:blip r:embed="rId106" cstate="print"/>
          <a:stretch>
            <a:fillRect/>
          </a:stretch>
        </p:blipFill>
        <p:spPr>
          <a:xfrm>
            <a:off x="776891" y="1102580"/>
            <a:ext cx="436585" cy="4128"/>
          </a:xfrm>
          <a:prstGeom prst="rect">
            <a:avLst/>
          </a:prstGeom>
        </p:spPr>
      </p:pic>
      <p:pic>
        <p:nvPicPr>
          <p:cNvPr id="148" name="bg object 148"/>
          <p:cNvPicPr/>
          <p:nvPr/>
        </p:nvPicPr>
        <p:blipFill>
          <a:blip r:embed="rId107" cstate="print"/>
          <a:stretch>
            <a:fillRect/>
          </a:stretch>
        </p:blipFill>
        <p:spPr>
          <a:xfrm>
            <a:off x="791343" y="1104743"/>
            <a:ext cx="358854" cy="3932"/>
          </a:xfrm>
          <a:prstGeom prst="rect">
            <a:avLst/>
          </a:prstGeom>
        </p:spPr>
      </p:pic>
      <p:pic>
        <p:nvPicPr>
          <p:cNvPr id="149" name="bg object 149"/>
          <p:cNvPicPr/>
          <p:nvPr/>
        </p:nvPicPr>
        <p:blipFill>
          <a:blip r:embed="rId108" cstate="print"/>
          <a:stretch>
            <a:fillRect/>
          </a:stretch>
        </p:blipFill>
        <p:spPr>
          <a:xfrm>
            <a:off x="781018" y="1106709"/>
            <a:ext cx="428332" cy="5898"/>
          </a:xfrm>
          <a:prstGeom prst="rect">
            <a:avLst/>
          </a:prstGeom>
        </p:spPr>
      </p:pic>
      <p:pic>
        <p:nvPicPr>
          <p:cNvPr id="150" name="bg object 150"/>
          <p:cNvPicPr/>
          <p:nvPr/>
        </p:nvPicPr>
        <p:blipFill>
          <a:blip r:embed="rId109" cstate="print"/>
          <a:stretch>
            <a:fillRect/>
          </a:stretch>
        </p:blipFill>
        <p:spPr>
          <a:xfrm>
            <a:off x="797533" y="1110641"/>
            <a:ext cx="70204" cy="3932"/>
          </a:xfrm>
          <a:prstGeom prst="rect">
            <a:avLst/>
          </a:prstGeom>
        </p:spPr>
      </p:pic>
      <p:pic>
        <p:nvPicPr>
          <p:cNvPr id="151" name="bg object 151"/>
          <p:cNvPicPr/>
          <p:nvPr/>
        </p:nvPicPr>
        <p:blipFill>
          <a:blip r:embed="rId110" cstate="print"/>
          <a:stretch>
            <a:fillRect/>
          </a:stretch>
        </p:blipFill>
        <p:spPr>
          <a:xfrm>
            <a:off x="801659" y="1110641"/>
            <a:ext cx="401500" cy="5898"/>
          </a:xfrm>
          <a:prstGeom prst="rect">
            <a:avLst/>
          </a:prstGeom>
        </p:spPr>
      </p:pic>
      <p:pic>
        <p:nvPicPr>
          <p:cNvPr id="152" name="bg object 152"/>
          <p:cNvPicPr/>
          <p:nvPr/>
        </p:nvPicPr>
        <p:blipFill>
          <a:blip r:embed="rId111" cstate="print"/>
          <a:stretch>
            <a:fillRect/>
          </a:stretch>
        </p:blipFill>
        <p:spPr>
          <a:xfrm>
            <a:off x="797533" y="1114573"/>
            <a:ext cx="325201" cy="3932"/>
          </a:xfrm>
          <a:prstGeom prst="rect">
            <a:avLst/>
          </a:prstGeom>
        </p:spPr>
      </p:pic>
      <p:pic>
        <p:nvPicPr>
          <p:cNvPr id="153" name="bg object 153"/>
          <p:cNvPicPr/>
          <p:nvPr/>
        </p:nvPicPr>
        <p:blipFill>
          <a:blip r:embed="rId112" cstate="print"/>
          <a:stretch>
            <a:fillRect/>
          </a:stretch>
        </p:blipFill>
        <p:spPr>
          <a:xfrm>
            <a:off x="797533" y="1116539"/>
            <a:ext cx="85757" cy="3932"/>
          </a:xfrm>
          <a:prstGeom prst="rect">
            <a:avLst/>
          </a:prstGeom>
        </p:spPr>
      </p:pic>
      <p:pic>
        <p:nvPicPr>
          <p:cNvPr id="154" name="bg object 154"/>
          <p:cNvPicPr/>
          <p:nvPr/>
        </p:nvPicPr>
        <p:blipFill>
          <a:blip r:embed="rId113" cstate="print"/>
          <a:stretch>
            <a:fillRect/>
          </a:stretch>
        </p:blipFill>
        <p:spPr>
          <a:xfrm>
            <a:off x="807858" y="1118506"/>
            <a:ext cx="70410" cy="3932"/>
          </a:xfrm>
          <a:prstGeom prst="rect">
            <a:avLst/>
          </a:prstGeom>
        </p:spPr>
      </p:pic>
      <p:pic>
        <p:nvPicPr>
          <p:cNvPr id="155" name="bg object 155"/>
          <p:cNvPicPr/>
          <p:nvPr/>
        </p:nvPicPr>
        <p:blipFill>
          <a:blip r:embed="rId114" cstate="print"/>
          <a:stretch>
            <a:fillRect/>
          </a:stretch>
        </p:blipFill>
        <p:spPr>
          <a:xfrm>
            <a:off x="797533" y="1120472"/>
            <a:ext cx="323534" cy="3932"/>
          </a:xfrm>
          <a:prstGeom prst="rect">
            <a:avLst/>
          </a:prstGeom>
        </p:spPr>
      </p:pic>
      <p:pic>
        <p:nvPicPr>
          <p:cNvPr id="156" name="bg object 156"/>
          <p:cNvPicPr/>
          <p:nvPr/>
        </p:nvPicPr>
        <p:blipFill>
          <a:blip r:embed="rId115" cstate="print"/>
          <a:stretch>
            <a:fillRect/>
          </a:stretch>
        </p:blipFill>
        <p:spPr>
          <a:xfrm>
            <a:off x="795469" y="1122438"/>
            <a:ext cx="403561" cy="8061"/>
          </a:xfrm>
          <a:prstGeom prst="rect">
            <a:avLst/>
          </a:prstGeom>
        </p:spPr>
      </p:pic>
      <p:pic>
        <p:nvPicPr>
          <p:cNvPr id="157" name="bg object 157"/>
          <p:cNvPicPr/>
          <p:nvPr/>
        </p:nvPicPr>
        <p:blipFill>
          <a:blip r:embed="rId116" cstate="print"/>
          <a:stretch>
            <a:fillRect/>
          </a:stretch>
        </p:blipFill>
        <p:spPr>
          <a:xfrm>
            <a:off x="814048" y="1128533"/>
            <a:ext cx="304772" cy="3932"/>
          </a:xfrm>
          <a:prstGeom prst="rect">
            <a:avLst/>
          </a:prstGeom>
        </p:spPr>
      </p:pic>
      <p:pic>
        <p:nvPicPr>
          <p:cNvPr id="158" name="bg object 158"/>
          <p:cNvPicPr/>
          <p:nvPr/>
        </p:nvPicPr>
        <p:blipFill>
          <a:blip r:embed="rId117" cstate="print"/>
          <a:stretch>
            <a:fillRect/>
          </a:stretch>
        </p:blipFill>
        <p:spPr>
          <a:xfrm>
            <a:off x="814048" y="1130499"/>
            <a:ext cx="82451" cy="3932"/>
          </a:xfrm>
          <a:prstGeom prst="rect">
            <a:avLst/>
          </a:prstGeom>
        </p:spPr>
      </p:pic>
      <p:pic>
        <p:nvPicPr>
          <p:cNvPr id="159" name="bg object 159"/>
          <p:cNvPicPr/>
          <p:nvPr/>
        </p:nvPicPr>
        <p:blipFill>
          <a:blip r:embed="rId118" cstate="print"/>
          <a:stretch>
            <a:fillRect/>
          </a:stretch>
        </p:blipFill>
        <p:spPr>
          <a:xfrm>
            <a:off x="814048" y="1132466"/>
            <a:ext cx="298398" cy="3932"/>
          </a:xfrm>
          <a:prstGeom prst="rect">
            <a:avLst/>
          </a:prstGeom>
        </p:spPr>
      </p:pic>
      <p:pic>
        <p:nvPicPr>
          <p:cNvPr id="160" name="bg object 160"/>
          <p:cNvPicPr/>
          <p:nvPr/>
        </p:nvPicPr>
        <p:blipFill>
          <a:blip r:embed="rId119" cstate="print"/>
          <a:stretch>
            <a:fillRect/>
          </a:stretch>
        </p:blipFill>
        <p:spPr>
          <a:xfrm>
            <a:off x="940376" y="1134432"/>
            <a:ext cx="167030" cy="3932"/>
          </a:xfrm>
          <a:prstGeom prst="rect">
            <a:avLst/>
          </a:prstGeom>
        </p:spPr>
      </p:pic>
      <p:sp>
        <p:nvSpPr>
          <p:cNvPr id="161" name="bg object 161"/>
          <p:cNvSpPr/>
          <p:nvPr/>
        </p:nvSpPr>
        <p:spPr>
          <a:xfrm>
            <a:off x="809921" y="1139339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064" y="0"/>
                </a:lnTo>
              </a:path>
            </a:pathLst>
          </a:custGeom>
          <a:ln w="3175">
            <a:solidFill>
              <a:srgbClr val="DFEDEE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62" name="bg object 162"/>
          <p:cNvPicPr/>
          <p:nvPr/>
        </p:nvPicPr>
        <p:blipFill>
          <a:blip r:embed="rId120" cstate="print"/>
          <a:stretch>
            <a:fillRect/>
          </a:stretch>
        </p:blipFill>
        <p:spPr>
          <a:xfrm>
            <a:off x="944511" y="1136398"/>
            <a:ext cx="137956" cy="3923"/>
          </a:xfrm>
          <a:prstGeom prst="rect">
            <a:avLst/>
          </a:prstGeom>
        </p:spPr>
      </p:pic>
      <p:pic>
        <p:nvPicPr>
          <p:cNvPr id="163" name="bg object 163"/>
          <p:cNvPicPr/>
          <p:nvPr/>
        </p:nvPicPr>
        <p:blipFill>
          <a:blip r:embed="rId121" cstate="print"/>
          <a:stretch>
            <a:fillRect/>
          </a:stretch>
        </p:blipFill>
        <p:spPr>
          <a:xfrm>
            <a:off x="814048" y="1136398"/>
            <a:ext cx="244204" cy="7855"/>
          </a:xfrm>
          <a:prstGeom prst="rect">
            <a:avLst/>
          </a:prstGeom>
        </p:spPr>
      </p:pic>
      <p:pic>
        <p:nvPicPr>
          <p:cNvPr id="164" name="bg object 164"/>
          <p:cNvPicPr/>
          <p:nvPr/>
        </p:nvPicPr>
        <p:blipFill>
          <a:blip r:embed="rId122" cstate="print"/>
          <a:stretch>
            <a:fillRect/>
          </a:stretch>
        </p:blipFill>
        <p:spPr>
          <a:xfrm>
            <a:off x="1070633" y="1138356"/>
            <a:ext cx="86726" cy="3932"/>
          </a:xfrm>
          <a:prstGeom prst="rect">
            <a:avLst/>
          </a:prstGeom>
        </p:spPr>
      </p:pic>
      <p:sp>
        <p:nvSpPr>
          <p:cNvPr id="165" name="bg object 165"/>
          <p:cNvSpPr/>
          <p:nvPr/>
        </p:nvSpPr>
        <p:spPr>
          <a:xfrm>
            <a:off x="911274" y="1141305"/>
            <a:ext cx="4445" cy="0"/>
          </a:xfrm>
          <a:custGeom>
            <a:avLst/>
            <a:gdLst/>
            <a:ahLst/>
            <a:cxnLst/>
            <a:rect l="l" t="t" r="r" b="b"/>
            <a:pathLst>
              <a:path w="4444" h="0">
                <a:moveTo>
                  <a:pt x="0" y="0"/>
                </a:moveTo>
                <a:lnTo>
                  <a:pt x="4128" y="0"/>
                </a:lnTo>
              </a:path>
            </a:pathLst>
          </a:custGeom>
          <a:ln w="3175">
            <a:solidFill>
              <a:srgbClr val="E8F2E2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66" name="bg object 166"/>
          <p:cNvPicPr/>
          <p:nvPr/>
        </p:nvPicPr>
        <p:blipFill>
          <a:blip r:embed="rId123" cstate="print"/>
          <a:stretch>
            <a:fillRect/>
          </a:stretch>
        </p:blipFill>
        <p:spPr>
          <a:xfrm>
            <a:off x="1058253" y="1140322"/>
            <a:ext cx="110834" cy="3932"/>
          </a:xfrm>
          <a:prstGeom prst="rect">
            <a:avLst/>
          </a:prstGeom>
        </p:spPr>
      </p:pic>
      <p:sp>
        <p:nvSpPr>
          <p:cNvPr id="167" name="bg object 167"/>
          <p:cNvSpPr/>
          <p:nvPr/>
        </p:nvSpPr>
        <p:spPr>
          <a:xfrm>
            <a:off x="951733" y="1144255"/>
            <a:ext cx="0" cy="2540"/>
          </a:xfrm>
          <a:custGeom>
            <a:avLst/>
            <a:gdLst/>
            <a:ahLst/>
            <a:cxnLst/>
            <a:rect l="l" t="t" r="r" b="b"/>
            <a:pathLst>
              <a:path w="0" h="2540">
                <a:moveTo>
                  <a:pt x="0" y="2162"/>
                </a:moveTo>
                <a:lnTo>
                  <a:pt x="0" y="0"/>
                </a:lnTo>
              </a:path>
            </a:pathLst>
          </a:custGeom>
          <a:ln w="3175">
            <a:solidFill>
              <a:srgbClr val="FEEBF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8" name="bg object 168"/>
          <p:cNvSpPr/>
          <p:nvPr/>
        </p:nvSpPr>
        <p:spPr>
          <a:xfrm>
            <a:off x="969280" y="1145336"/>
            <a:ext cx="6350" cy="0"/>
          </a:xfrm>
          <a:custGeom>
            <a:avLst/>
            <a:gdLst/>
            <a:ahLst/>
            <a:cxnLst/>
            <a:rect l="l" t="t" r="r" b="b"/>
            <a:pathLst>
              <a:path w="6350" h="0">
                <a:moveTo>
                  <a:pt x="0" y="0"/>
                </a:moveTo>
                <a:lnTo>
                  <a:pt x="6192" y="0"/>
                </a:lnTo>
              </a:path>
            </a:pathLst>
          </a:custGeom>
          <a:ln w="3175">
            <a:solidFill>
              <a:srgbClr val="A1ADA2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69" name="bg object 169"/>
          <p:cNvPicPr/>
          <p:nvPr/>
        </p:nvPicPr>
        <p:blipFill>
          <a:blip r:embed="rId124" cstate="print"/>
          <a:stretch>
            <a:fillRect/>
          </a:stretch>
        </p:blipFill>
        <p:spPr>
          <a:xfrm>
            <a:off x="1068569" y="1142288"/>
            <a:ext cx="122203" cy="6095"/>
          </a:xfrm>
          <a:prstGeom prst="rect">
            <a:avLst/>
          </a:prstGeom>
        </p:spPr>
      </p:pic>
      <p:pic>
        <p:nvPicPr>
          <p:cNvPr id="170" name="bg object 170"/>
          <p:cNvPicPr/>
          <p:nvPr/>
        </p:nvPicPr>
        <p:blipFill>
          <a:blip r:embed="rId125" cstate="print"/>
          <a:stretch>
            <a:fillRect/>
          </a:stretch>
        </p:blipFill>
        <p:spPr>
          <a:xfrm>
            <a:off x="816111" y="1144255"/>
            <a:ext cx="376723" cy="11993"/>
          </a:xfrm>
          <a:prstGeom prst="rect">
            <a:avLst/>
          </a:prstGeom>
        </p:spPr>
      </p:pic>
      <p:sp>
        <p:nvSpPr>
          <p:cNvPr id="171" name="bg object 171"/>
          <p:cNvSpPr/>
          <p:nvPr/>
        </p:nvSpPr>
        <p:spPr>
          <a:xfrm>
            <a:off x="965153" y="1151332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064" y="0"/>
                </a:lnTo>
              </a:path>
            </a:pathLst>
          </a:custGeom>
          <a:ln w="3175">
            <a:solidFill>
              <a:srgbClr val="EAF4F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2" name="bg object 172"/>
          <p:cNvSpPr/>
          <p:nvPr/>
        </p:nvSpPr>
        <p:spPr>
          <a:xfrm>
            <a:off x="826437" y="1155265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064" y="0"/>
                </a:lnTo>
              </a:path>
            </a:pathLst>
          </a:custGeom>
          <a:ln w="3175">
            <a:solidFill>
              <a:srgbClr val="DAF5E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3" name="bg object 173"/>
          <p:cNvSpPr/>
          <p:nvPr/>
        </p:nvSpPr>
        <p:spPr>
          <a:xfrm>
            <a:off x="824373" y="1157231"/>
            <a:ext cx="4445" cy="0"/>
          </a:xfrm>
          <a:custGeom>
            <a:avLst/>
            <a:gdLst/>
            <a:ahLst/>
            <a:cxnLst/>
            <a:rect l="l" t="t" r="r" b="b"/>
            <a:pathLst>
              <a:path w="4444" h="0">
                <a:moveTo>
                  <a:pt x="0" y="0"/>
                </a:moveTo>
                <a:lnTo>
                  <a:pt x="4128" y="0"/>
                </a:lnTo>
              </a:path>
            </a:pathLst>
          </a:custGeom>
          <a:ln w="3175">
            <a:solidFill>
              <a:srgbClr val="E3F9F2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74" name="bg object 174"/>
          <p:cNvPicPr/>
          <p:nvPr/>
        </p:nvPicPr>
        <p:blipFill>
          <a:blip r:embed="rId126" cstate="print"/>
          <a:stretch>
            <a:fillRect/>
          </a:stretch>
        </p:blipFill>
        <p:spPr>
          <a:xfrm>
            <a:off x="1039674" y="1148383"/>
            <a:ext cx="140771" cy="11796"/>
          </a:xfrm>
          <a:prstGeom prst="rect">
            <a:avLst/>
          </a:prstGeom>
        </p:spPr>
      </p:pic>
      <p:sp>
        <p:nvSpPr>
          <p:cNvPr id="175" name="bg object 175"/>
          <p:cNvSpPr/>
          <p:nvPr/>
        </p:nvSpPr>
        <p:spPr>
          <a:xfrm>
            <a:off x="826437" y="1159197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064" y="0"/>
                </a:lnTo>
              </a:path>
            </a:pathLst>
          </a:custGeom>
          <a:ln w="3175">
            <a:solidFill>
              <a:srgbClr val="E6F1E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6" name="bg object 176"/>
          <p:cNvSpPr/>
          <p:nvPr/>
        </p:nvSpPr>
        <p:spPr>
          <a:xfrm>
            <a:off x="830563" y="1161163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064" y="0"/>
                </a:lnTo>
              </a:path>
            </a:pathLst>
          </a:custGeom>
          <a:ln w="3175">
            <a:solidFill>
              <a:srgbClr val="F4EEF5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77" name="bg object 177"/>
          <p:cNvPicPr/>
          <p:nvPr/>
        </p:nvPicPr>
        <p:blipFill>
          <a:blip r:embed="rId127" cstate="print"/>
          <a:stretch>
            <a:fillRect/>
          </a:stretch>
        </p:blipFill>
        <p:spPr>
          <a:xfrm>
            <a:off x="1029349" y="1158214"/>
            <a:ext cx="151106" cy="5898"/>
          </a:xfrm>
          <a:prstGeom prst="rect">
            <a:avLst/>
          </a:prstGeom>
        </p:spPr>
      </p:pic>
      <p:pic>
        <p:nvPicPr>
          <p:cNvPr id="178" name="bg object 178"/>
          <p:cNvPicPr/>
          <p:nvPr/>
        </p:nvPicPr>
        <p:blipFill>
          <a:blip r:embed="rId128" cstate="print"/>
          <a:stretch>
            <a:fillRect/>
          </a:stretch>
        </p:blipFill>
        <p:spPr>
          <a:xfrm>
            <a:off x="832627" y="1156248"/>
            <a:ext cx="333169" cy="15925"/>
          </a:xfrm>
          <a:prstGeom prst="rect">
            <a:avLst/>
          </a:prstGeom>
        </p:spPr>
      </p:pic>
      <p:pic>
        <p:nvPicPr>
          <p:cNvPr id="179" name="bg object 179"/>
          <p:cNvPicPr/>
          <p:nvPr/>
        </p:nvPicPr>
        <p:blipFill>
          <a:blip r:embed="rId129" cstate="print"/>
          <a:stretch>
            <a:fillRect/>
          </a:stretch>
        </p:blipFill>
        <p:spPr>
          <a:xfrm>
            <a:off x="859665" y="1170208"/>
            <a:ext cx="304067" cy="9829"/>
          </a:xfrm>
          <a:prstGeom prst="rect">
            <a:avLst/>
          </a:prstGeom>
        </p:spPr>
      </p:pic>
      <p:pic>
        <p:nvPicPr>
          <p:cNvPr id="180" name="bg object 180"/>
          <p:cNvPicPr/>
          <p:nvPr/>
        </p:nvPicPr>
        <p:blipFill>
          <a:blip r:embed="rId130" cstate="print"/>
          <a:stretch>
            <a:fillRect/>
          </a:stretch>
        </p:blipFill>
        <p:spPr>
          <a:xfrm>
            <a:off x="876180" y="1178071"/>
            <a:ext cx="264847" cy="5898"/>
          </a:xfrm>
          <a:prstGeom prst="rect">
            <a:avLst/>
          </a:prstGeom>
        </p:spPr>
      </p:pic>
      <p:pic>
        <p:nvPicPr>
          <p:cNvPr id="181" name="bg object 181"/>
          <p:cNvPicPr/>
          <p:nvPr/>
        </p:nvPicPr>
        <p:blipFill>
          <a:blip r:embed="rId131" cstate="print"/>
          <a:stretch>
            <a:fillRect/>
          </a:stretch>
        </p:blipFill>
        <p:spPr>
          <a:xfrm>
            <a:off x="867927" y="1180037"/>
            <a:ext cx="285482" cy="11992"/>
          </a:xfrm>
          <a:prstGeom prst="rect">
            <a:avLst/>
          </a:prstGeom>
        </p:spPr>
      </p:pic>
      <p:pic>
        <p:nvPicPr>
          <p:cNvPr id="182" name="bg object 182"/>
          <p:cNvPicPr/>
          <p:nvPr/>
        </p:nvPicPr>
        <p:blipFill>
          <a:blip r:embed="rId132" cstate="print"/>
          <a:stretch>
            <a:fillRect/>
          </a:stretch>
        </p:blipFill>
        <p:spPr>
          <a:xfrm>
            <a:off x="894759" y="1185935"/>
            <a:ext cx="254521" cy="10026"/>
          </a:xfrm>
          <a:prstGeom prst="rect">
            <a:avLst/>
          </a:prstGeom>
        </p:spPr>
      </p:pic>
      <p:pic>
        <p:nvPicPr>
          <p:cNvPr id="183" name="bg object 183"/>
          <p:cNvPicPr/>
          <p:nvPr/>
        </p:nvPicPr>
        <p:blipFill>
          <a:blip r:embed="rId133" cstate="print"/>
          <a:stretch>
            <a:fillRect/>
          </a:stretch>
        </p:blipFill>
        <p:spPr>
          <a:xfrm>
            <a:off x="917464" y="1192030"/>
            <a:ext cx="192596" cy="7864"/>
          </a:xfrm>
          <a:prstGeom prst="rect">
            <a:avLst/>
          </a:prstGeom>
        </p:spPr>
      </p:pic>
      <p:pic>
        <p:nvPicPr>
          <p:cNvPr id="184" name="bg object 184"/>
          <p:cNvPicPr/>
          <p:nvPr/>
        </p:nvPicPr>
        <p:blipFill>
          <a:blip r:embed="rId134" cstate="print"/>
          <a:stretch>
            <a:fillRect/>
          </a:stretch>
        </p:blipFill>
        <p:spPr>
          <a:xfrm>
            <a:off x="923663" y="1195962"/>
            <a:ext cx="186397" cy="5898"/>
          </a:xfrm>
          <a:prstGeom prst="rect">
            <a:avLst/>
          </a:prstGeom>
        </p:spPr>
      </p:pic>
      <p:pic>
        <p:nvPicPr>
          <p:cNvPr id="185" name="bg object 185"/>
          <p:cNvPicPr/>
          <p:nvPr/>
        </p:nvPicPr>
        <p:blipFill>
          <a:blip r:embed="rId135" cstate="print"/>
          <a:stretch>
            <a:fillRect/>
          </a:stretch>
        </p:blipFill>
        <p:spPr>
          <a:xfrm>
            <a:off x="936249" y="1199894"/>
            <a:ext cx="148836" cy="5897"/>
          </a:xfrm>
          <a:prstGeom prst="rect">
            <a:avLst/>
          </a:prstGeom>
        </p:spPr>
      </p:pic>
      <p:pic>
        <p:nvPicPr>
          <p:cNvPr id="186" name="bg object 186"/>
          <p:cNvPicPr/>
          <p:nvPr/>
        </p:nvPicPr>
        <p:blipFill>
          <a:blip r:embed="rId136" cstate="print"/>
          <a:stretch>
            <a:fillRect/>
          </a:stretch>
        </p:blipFill>
        <p:spPr>
          <a:xfrm>
            <a:off x="948638" y="1203825"/>
            <a:ext cx="109606" cy="6094"/>
          </a:xfrm>
          <a:prstGeom prst="rect">
            <a:avLst/>
          </a:prstGeom>
        </p:spPr>
      </p:pic>
      <p:sp>
        <p:nvSpPr>
          <p:cNvPr id="187" name="bg object 187"/>
          <p:cNvSpPr/>
          <p:nvPr/>
        </p:nvSpPr>
        <p:spPr>
          <a:xfrm>
            <a:off x="948638" y="1208937"/>
            <a:ext cx="4445" cy="0"/>
          </a:xfrm>
          <a:custGeom>
            <a:avLst/>
            <a:gdLst/>
            <a:ahLst/>
            <a:cxnLst/>
            <a:rect l="l" t="t" r="r" b="b"/>
            <a:pathLst>
              <a:path w="4444" h="0">
                <a:moveTo>
                  <a:pt x="0" y="0"/>
                </a:moveTo>
                <a:lnTo>
                  <a:pt x="4128" y="0"/>
                </a:lnTo>
              </a:path>
            </a:pathLst>
          </a:custGeom>
          <a:ln w="3175">
            <a:solidFill>
              <a:srgbClr val="E4FEF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8" name="bg object 188"/>
          <p:cNvSpPr/>
          <p:nvPr/>
        </p:nvSpPr>
        <p:spPr>
          <a:xfrm>
            <a:off x="963090" y="1208937"/>
            <a:ext cx="6350" cy="0"/>
          </a:xfrm>
          <a:custGeom>
            <a:avLst/>
            <a:gdLst/>
            <a:ahLst/>
            <a:cxnLst/>
            <a:rect l="l" t="t" r="r" b="b"/>
            <a:pathLst>
              <a:path w="6350" h="0">
                <a:moveTo>
                  <a:pt x="0" y="0"/>
                </a:moveTo>
                <a:lnTo>
                  <a:pt x="6192" y="0"/>
                </a:lnTo>
              </a:path>
            </a:pathLst>
          </a:custGeom>
          <a:ln w="3175">
            <a:solidFill>
              <a:srgbClr val="FEE7F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9" name="bg object 189"/>
          <p:cNvSpPr/>
          <p:nvPr/>
        </p:nvSpPr>
        <p:spPr>
          <a:xfrm>
            <a:off x="971343" y="1208937"/>
            <a:ext cx="4445" cy="0"/>
          </a:xfrm>
          <a:custGeom>
            <a:avLst/>
            <a:gdLst/>
            <a:ahLst/>
            <a:cxnLst/>
            <a:rect l="l" t="t" r="r" b="b"/>
            <a:pathLst>
              <a:path w="4444" h="0">
                <a:moveTo>
                  <a:pt x="0" y="0"/>
                </a:moveTo>
                <a:lnTo>
                  <a:pt x="4128" y="0"/>
                </a:lnTo>
              </a:path>
            </a:pathLst>
          </a:custGeom>
          <a:ln w="3175">
            <a:solidFill>
              <a:srgbClr val="E4FEF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0" name="bg object 190"/>
          <p:cNvSpPr/>
          <p:nvPr/>
        </p:nvSpPr>
        <p:spPr>
          <a:xfrm>
            <a:off x="1016960" y="1208937"/>
            <a:ext cx="4445" cy="0"/>
          </a:xfrm>
          <a:custGeom>
            <a:avLst/>
            <a:gdLst/>
            <a:ahLst/>
            <a:cxnLst/>
            <a:rect l="l" t="t" r="r" b="b"/>
            <a:pathLst>
              <a:path w="4444" h="0">
                <a:moveTo>
                  <a:pt x="0" y="0"/>
                </a:moveTo>
                <a:lnTo>
                  <a:pt x="4128" y="0"/>
                </a:lnTo>
              </a:path>
            </a:pathLst>
          </a:custGeom>
          <a:ln w="3175">
            <a:solidFill>
              <a:srgbClr val="FEF3E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1" name="bg object 191"/>
          <p:cNvSpPr/>
          <p:nvPr/>
        </p:nvSpPr>
        <p:spPr>
          <a:xfrm>
            <a:off x="1033475" y="1208937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064" y="0"/>
                </a:lnTo>
              </a:path>
            </a:pathLst>
          </a:custGeom>
          <a:ln w="3175">
            <a:solidFill>
              <a:srgbClr val="FDEAE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2" name="bg object 192"/>
          <p:cNvSpPr/>
          <p:nvPr/>
        </p:nvSpPr>
        <p:spPr>
          <a:xfrm>
            <a:off x="1047927" y="1208937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064" y="0"/>
                </a:lnTo>
              </a:path>
            </a:pathLst>
          </a:custGeom>
          <a:ln w="3175">
            <a:solidFill>
              <a:srgbClr val="EFF8E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3" name="bg object 193"/>
          <p:cNvSpPr/>
          <p:nvPr/>
        </p:nvSpPr>
        <p:spPr>
          <a:xfrm>
            <a:off x="1058253" y="1208937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064" y="0"/>
                </a:lnTo>
              </a:path>
            </a:pathLst>
          </a:custGeom>
          <a:ln w="3175">
            <a:solidFill>
              <a:srgbClr val="FEE9F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4" name="bg object 194"/>
          <p:cNvSpPr/>
          <p:nvPr/>
        </p:nvSpPr>
        <p:spPr>
          <a:xfrm>
            <a:off x="971343" y="1210903"/>
            <a:ext cx="4445" cy="0"/>
          </a:xfrm>
          <a:custGeom>
            <a:avLst/>
            <a:gdLst/>
            <a:ahLst/>
            <a:cxnLst/>
            <a:rect l="l" t="t" r="r" b="b"/>
            <a:pathLst>
              <a:path w="4444" h="0">
                <a:moveTo>
                  <a:pt x="0" y="0"/>
                </a:moveTo>
                <a:lnTo>
                  <a:pt x="4128" y="0"/>
                </a:lnTo>
              </a:path>
            </a:pathLst>
          </a:custGeom>
          <a:ln w="3175">
            <a:solidFill>
              <a:srgbClr val="DEFEF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5" name="bg object 195"/>
          <p:cNvSpPr/>
          <p:nvPr/>
        </p:nvSpPr>
        <p:spPr>
          <a:xfrm>
            <a:off x="981668" y="1210903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064" y="0"/>
                </a:lnTo>
              </a:path>
            </a:pathLst>
          </a:custGeom>
          <a:ln w="3175">
            <a:solidFill>
              <a:srgbClr val="E9F5E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6" name="bg object 196"/>
          <p:cNvSpPr/>
          <p:nvPr/>
        </p:nvSpPr>
        <p:spPr>
          <a:xfrm>
            <a:off x="936249" y="1212869"/>
            <a:ext cx="2540" cy="0"/>
          </a:xfrm>
          <a:custGeom>
            <a:avLst/>
            <a:gdLst/>
            <a:ahLst/>
            <a:cxnLst/>
            <a:rect l="l" t="t" r="r" b="b"/>
            <a:pathLst>
              <a:path w="2540" h="0">
                <a:moveTo>
                  <a:pt x="0" y="0"/>
                </a:moveTo>
                <a:lnTo>
                  <a:pt x="2064" y="0"/>
                </a:lnTo>
              </a:path>
            </a:pathLst>
          </a:custGeom>
          <a:ln w="3175">
            <a:solidFill>
              <a:srgbClr val="E7FEF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7" name="bg object 197"/>
          <p:cNvSpPr/>
          <p:nvPr/>
        </p:nvSpPr>
        <p:spPr>
          <a:xfrm>
            <a:off x="971343" y="1212869"/>
            <a:ext cx="4445" cy="0"/>
          </a:xfrm>
          <a:custGeom>
            <a:avLst/>
            <a:gdLst/>
            <a:ahLst/>
            <a:cxnLst/>
            <a:rect l="l" t="t" r="r" b="b"/>
            <a:pathLst>
              <a:path w="4444" h="0">
                <a:moveTo>
                  <a:pt x="0" y="0"/>
                </a:moveTo>
                <a:lnTo>
                  <a:pt x="4128" y="0"/>
                </a:lnTo>
              </a:path>
            </a:pathLst>
          </a:custGeom>
          <a:ln w="3175">
            <a:solidFill>
              <a:srgbClr val="DDFEF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8" name="bg object 198"/>
          <p:cNvSpPr/>
          <p:nvPr/>
        </p:nvSpPr>
        <p:spPr>
          <a:xfrm>
            <a:off x="1058253" y="1212869"/>
            <a:ext cx="4445" cy="0"/>
          </a:xfrm>
          <a:custGeom>
            <a:avLst/>
            <a:gdLst/>
            <a:ahLst/>
            <a:cxnLst/>
            <a:rect l="l" t="t" r="r" b="b"/>
            <a:pathLst>
              <a:path w="4444" h="0">
                <a:moveTo>
                  <a:pt x="0" y="0"/>
                </a:moveTo>
                <a:lnTo>
                  <a:pt x="4128" y="0"/>
                </a:lnTo>
              </a:path>
            </a:pathLst>
          </a:custGeom>
          <a:ln w="3175">
            <a:solidFill>
              <a:srgbClr val="E1FDF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3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49069" y="584707"/>
            <a:ext cx="2348230" cy="55880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Times New Roman"/>
                <a:cs typeface="Times New Roman"/>
              </a:rPr>
              <a:t>Estado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 Rio de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Janeiro</a:t>
            </a:r>
            <a:r>
              <a:rPr dirty="0" sz="1200" spc="50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Prefeitura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Seropédica </a:t>
            </a:r>
            <a:r>
              <a:rPr dirty="0" sz="1200" b="1">
                <a:latin typeface="Times New Roman"/>
                <a:cs typeface="Times New Roman"/>
              </a:rPr>
              <a:t>Gabinete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Prefeito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91100" y="419099"/>
            <a:ext cx="1285875" cy="914400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766061" y="1820925"/>
            <a:ext cx="402717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>
                <a:latin typeface="Times New Roman"/>
                <a:cs typeface="Times New Roman"/>
              </a:rPr>
              <a:t>PORTARIA</a:t>
            </a:r>
            <a:r>
              <a:rPr dirty="0" sz="1600" spc="-15">
                <a:latin typeface="Times New Roman"/>
                <a:cs typeface="Times New Roman"/>
              </a:rPr>
              <a:t> </a:t>
            </a:r>
            <a:r>
              <a:rPr dirty="0" sz="1600">
                <a:latin typeface="Times New Roman"/>
                <a:cs typeface="Times New Roman"/>
              </a:rPr>
              <a:t>Nº</a:t>
            </a:r>
            <a:r>
              <a:rPr dirty="0" sz="1600" spc="-10">
                <a:latin typeface="Times New Roman"/>
                <a:cs typeface="Times New Roman"/>
              </a:rPr>
              <a:t> </a:t>
            </a:r>
            <a:r>
              <a:rPr dirty="0" sz="1600">
                <a:latin typeface="Times New Roman"/>
                <a:cs typeface="Times New Roman"/>
              </a:rPr>
              <a:t>569</a:t>
            </a:r>
            <a:r>
              <a:rPr dirty="0" sz="1600" spc="-5">
                <a:latin typeface="Times New Roman"/>
                <a:cs typeface="Times New Roman"/>
              </a:rPr>
              <a:t> </a:t>
            </a:r>
            <a:r>
              <a:rPr dirty="0" sz="1600">
                <a:latin typeface="Times New Roman"/>
                <a:cs typeface="Times New Roman"/>
              </a:rPr>
              <a:t>DE</a:t>
            </a:r>
            <a:r>
              <a:rPr dirty="0" sz="1600" spc="-20">
                <a:latin typeface="Times New Roman"/>
                <a:cs typeface="Times New Roman"/>
              </a:rPr>
              <a:t> </a:t>
            </a:r>
            <a:r>
              <a:rPr dirty="0" sz="1600">
                <a:latin typeface="Times New Roman"/>
                <a:cs typeface="Times New Roman"/>
              </a:rPr>
              <a:t>17</a:t>
            </a:r>
            <a:r>
              <a:rPr dirty="0" sz="1600" spc="-10">
                <a:latin typeface="Times New Roman"/>
                <a:cs typeface="Times New Roman"/>
              </a:rPr>
              <a:t> </a:t>
            </a:r>
            <a:r>
              <a:rPr dirty="0" sz="1600">
                <a:latin typeface="Times New Roman"/>
                <a:cs typeface="Times New Roman"/>
              </a:rPr>
              <a:t>DE</a:t>
            </a:r>
            <a:r>
              <a:rPr dirty="0" sz="1600" spc="-20">
                <a:latin typeface="Times New Roman"/>
                <a:cs typeface="Times New Roman"/>
              </a:rPr>
              <a:t> </a:t>
            </a:r>
            <a:r>
              <a:rPr dirty="0" sz="1600">
                <a:latin typeface="Times New Roman"/>
                <a:cs typeface="Times New Roman"/>
              </a:rPr>
              <a:t>JULHO</a:t>
            </a:r>
            <a:r>
              <a:rPr dirty="0" sz="1600" spc="-15">
                <a:latin typeface="Times New Roman"/>
                <a:cs typeface="Times New Roman"/>
              </a:rPr>
              <a:t> </a:t>
            </a:r>
            <a:r>
              <a:rPr dirty="0" sz="1600">
                <a:latin typeface="Times New Roman"/>
                <a:cs typeface="Times New Roman"/>
              </a:rPr>
              <a:t>DE</a:t>
            </a:r>
            <a:r>
              <a:rPr dirty="0" sz="1600" spc="-10">
                <a:latin typeface="Times New Roman"/>
                <a:cs typeface="Times New Roman"/>
              </a:rPr>
              <a:t> </a:t>
            </a:r>
            <a:r>
              <a:rPr dirty="0" sz="1600" spc="-20">
                <a:latin typeface="Times New Roman"/>
                <a:cs typeface="Times New Roman"/>
              </a:rPr>
              <a:t>2025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068120" y="2642361"/>
            <a:ext cx="5426075" cy="45891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11225">
              <a:lnSpc>
                <a:spcPts val="141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PREFEITO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MUICIPAL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Estado</a:t>
            </a:r>
            <a:endParaRPr sz="1200">
              <a:latin typeface="Times New Roman"/>
              <a:cs typeface="Times New Roman"/>
            </a:endParaRPr>
          </a:p>
          <a:p>
            <a:pPr algn="just" marL="12700" marR="6350">
              <a:lnSpc>
                <a:spcPts val="1380"/>
              </a:lnSpc>
              <a:spcBef>
                <a:spcPts val="65"/>
              </a:spcBef>
            </a:pP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 Janeiro,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 suas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 lhe são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conferidas,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forma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74, </a:t>
            </a:r>
            <a:r>
              <a:rPr dirty="0" sz="1200">
                <a:latin typeface="Times New Roman"/>
                <a:cs typeface="Times New Roman"/>
              </a:rPr>
              <a:t>inciso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XI,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Orgânica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Município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combinado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art.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157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e </a:t>
            </a:r>
            <a:r>
              <a:rPr dirty="0" sz="1200">
                <a:latin typeface="Times New Roman"/>
                <a:cs typeface="Times New Roman"/>
              </a:rPr>
              <a:t>159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-10">
                <a:latin typeface="Times New Roman"/>
                <a:cs typeface="Times New Roman"/>
              </a:rPr>
              <a:t> 11/97.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0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spc="-10" b="1">
                <a:latin typeface="Times New Roman"/>
                <a:cs typeface="Times New Roman"/>
              </a:rPr>
              <a:t>RESOLVE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 indent="898525">
              <a:lnSpc>
                <a:spcPts val="1380"/>
              </a:lnSpc>
            </a:pPr>
            <a:r>
              <a:rPr dirty="0" sz="1200">
                <a:latin typeface="Times New Roman"/>
                <a:cs typeface="Times New Roman"/>
              </a:rPr>
              <a:t>Art.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1º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Instituir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Seleção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Chamamento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Público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nº </a:t>
            </a:r>
            <a:r>
              <a:rPr dirty="0" sz="1200">
                <a:latin typeface="Times New Roman"/>
                <a:cs typeface="Times New Roman"/>
              </a:rPr>
              <a:t>001/2025,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Processo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Administrativo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7640/2025,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cujo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objeto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é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</a:t>
            </a:r>
            <a:r>
              <a:rPr dirty="0" sz="1200">
                <a:latin typeface="Times New Roman"/>
                <a:cs typeface="Times New Roman"/>
              </a:rPr>
              <a:t>ONTRATAÇÃO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SERVIÇOS</a:t>
            </a:r>
            <a:r>
              <a:rPr dirty="0" sz="1200" spc="24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ESPECIALIZADOS</a:t>
            </a:r>
            <a:r>
              <a:rPr dirty="0" sz="1200" spc="24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24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4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REALIZAÇÃO</a:t>
            </a:r>
            <a:r>
              <a:rPr dirty="0" sz="1200" spc="24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5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CURSO</a:t>
            </a:r>
            <a:r>
              <a:rPr dirty="0" sz="1200" spc="245">
                <a:latin typeface="Times New Roman"/>
                <a:cs typeface="Times New Roman"/>
              </a:rPr>
              <a:t> 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CAPACITAÇÃO</a:t>
            </a:r>
            <a:r>
              <a:rPr dirty="0" sz="1200" spc="43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CONTINUADA</a:t>
            </a:r>
            <a:r>
              <a:rPr dirty="0" sz="1200" spc="43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434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HUMANIZADA,</a:t>
            </a:r>
            <a:r>
              <a:rPr dirty="0" sz="1200" spc="43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DESTINADO</a:t>
            </a:r>
            <a:r>
              <a:rPr dirty="0" sz="1200" spc="430">
                <a:latin typeface="Times New Roman"/>
                <a:cs typeface="Times New Roman"/>
              </a:rPr>
              <a:t>  </a:t>
            </a:r>
            <a:r>
              <a:rPr dirty="0" sz="1200" spc="-25">
                <a:latin typeface="Times New Roman"/>
                <a:cs typeface="Times New Roman"/>
              </a:rPr>
              <a:t>AOS </a:t>
            </a:r>
            <a:r>
              <a:rPr dirty="0" sz="1200">
                <a:latin typeface="Times New Roman"/>
                <a:cs typeface="Times New Roman"/>
              </a:rPr>
              <a:t>PROFISSIONAIS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SAÚDE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SEROPÉDICA/RJ.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just" marL="12700" marR="6350" indent="898525">
              <a:lnSpc>
                <a:spcPts val="1380"/>
              </a:lnSpc>
            </a:pPr>
            <a:r>
              <a:rPr dirty="0" sz="1200">
                <a:latin typeface="Times New Roman"/>
                <a:cs typeface="Times New Roman"/>
              </a:rPr>
              <a:t>Art.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2º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Nomear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servidoras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descritas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Comissão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Seleção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Chamamento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001/2025: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911225" marR="1441450">
              <a:lnSpc>
                <a:spcPts val="1380"/>
              </a:lnSpc>
              <a:spcBef>
                <a:spcPts val="5"/>
              </a:spcBef>
            </a:pPr>
            <a:r>
              <a:rPr dirty="0" sz="1200">
                <a:latin typeface="Times New Roman"/>
                <a:cs typeface="Times New Roman"/>
              </a:rPr>
              <a:t>Alessandra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Vasconcelos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Netto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Mat.: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290433790 </a:t>
            </a:r>
            <a:r>
              <a:rPr dirty="0" sz="1200">
                <a:latin typeface="Times New Roman"/>
                <a:cs typeface="Times New Roman"/>
              </a:rPr>
              <a:t>Lais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Luz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Oliveira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Mat.: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290433953</a:t>
            </a:r>
            <a:endParaRPr sz="1200">
              <a:latin typeface="Times New Roman"/>
              <a:cs typeface="Times New Roman"/>
            </a:endParaRPr>
          </a:p>
          <a:p>
            <a:pPr marL="911225">
              <a:lnSpc>
                <a:spcPts val="1345"/>
              </a:lnSpc>
            </a:pPr>
            <a:r>
              <a:rPr dirty="0" sz="1200">
                <a:latin typeface="Times New Roman"/>
                <a:cs typeface="Times New Roman"/>
              </a:rPr>
              <a:t>Lais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Oliveira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Nunes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Mat.: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6562509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15"/>
              </a:spcBef>
            </a:pPr>
            <a:endParaRPr sz="1200">
              <a:latin typeface="Times New Roman"/>
              <a:cs typeface="Times New Roman"/>
            </a:endParaRPr>
          </a:p>
          <a:p>
            <a:pPr marL="911225">
              <a:lnSpc>
                <a:spcPct val="100000"/>
              </a:lnSpc>
              <a:spcBef>
                <a:spcPts val="5"/>
              </a:spcBef>
            </a:pPr>
            <a:r>
              <a:rPr dirty="0" sz="1200">
                <a:latin typeface="Times New Roman"/>
                <a:cs typeface="Times New Roman"/>
              </a:rPr>
              <a:t>Art.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3º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data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publicação.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15765" y="7724013"/>
            <a:ext cx="220408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imes New Roman"/>
                <a:cs typeface="Times New Roman"/>
              </a:rPr>
              <a:t>Registra-</a:t>
            </a:r>
            <a:r>
              <a:rPr dirty="0" sz="1200">
                <a:latin typeface="Times New Roman"/>
                <a:cs typeface="Times New Roman"/>
              </a:rPr>
              <a:t>se,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Publica-</a:t>
            </a:r>
            <a:r>
              <a:rPr dirty="0" sz="1200">
                <a:latin typeface="Times New Roman"/>
                <a:cs typeface="Times New Roman"/>
              </a:rPr>
              <a:t>se,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Cumpra-</a:t>
            </a:r>
            <a:r>
              <a:rPr dirty="0" sz="1200" spc="-25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046602" y="8600693"/>
            <a:ext cx="1468120" cy="38354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60020" marR="5080" indent="-14795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Times New Roman"/>
                <a:cs typeface="Times New Roman"/>
              </a:rPr>
              <a:t>Lucas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Dutra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Santos </a:t>
            </a:r>
            <a:r>
              <a:rPr dirty="0" sz="1200">
                <a:latin typeface="Times New Roman"/>
                <a:cs typeface="Times New Roman"/>
              </a:rPr>
              <a:t>Prefeito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SMES</dc:creator>
  <dcterms:created xsi:type="dcterms:W3CDTF">2025-08-29T19:24:05Z</dcterms:created>
  <dcterms:modified xsi:type="dcterms:W3CDTF">2025-08-29T19:24:05Z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2025-07-18T00:00:00Z</vt:filetime>
  </property>
  <property fmtid="{D5CDD505-2E9C-101B-9397-08002B2CF9AE}" pid="3" name="Creator">
    <vt:lpwstr>Microsoft® Office Word 2007</vt:lpwstr>
  </property>
  <property fmtid="{D5CDD505-2E9C-101B-9397-08002B2CF9AE}" pid="4" name="LastSaved">
    <vt:filetime>2025-08-29T00:00:00Z</vt:filetime>
  </property>
  <property fmtid="{D5CDD505-2E9C-101B-9397-08002B2CF9AE}" pid="5" name="Producer">
    <vt:lpwstr>Microsoft® Office Word 2007</vt:lpwstr>
  </property>
</Properties>
</file>